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4"/>
  </p:sldMasterIdLst>
  <p:notesMasterIdLst>
    <p:notesMasterId r:id="rId44"/>
  </p:notesMasterIdLst>
  <p:sldIdLst>
    <p:sldId id="331" r:id="rId5"/>
    <p:sldId id="333" r:id="rId6"/>
    <p:sldId id="372" r:id="rId7"/>
    <p:sldId id="332" r:id="rId8"/>
    <p:sldId id="373" r:id="rId9"/>
    <p:sldId id="374" r:id="rId10"/>
    <p:sldId id="384" r:id="rId11"/>
    <p:sldId id="375" r:id="rId12"/>
    <p:sldId id="376" r:id="rId13"/>
    <p:sldId id="334" r:id="rId14"/>
    <p:sldId id="367" r:id="rId15"/>
    <p:sldId id="377" r:id="rId16"/>
    <p:sldId id="380" r:id="rId17"/>
    <p:sldId id="434" r:id="rId18"/>
    <p:sldId id="387" r:id="rId19"/>
    <p:sldId id="388" r:id="rId20"/>
    <p:sldId id="389" r:id="rId21"/>
    <p:sldId id="390" r:id="rId22"/>
    <p:sldId id="401" r:id="rId23"/>
    <p:sldId id="402" r:id="rId24"/>
    <p:sldId id="403" r:id="rId25"/>
    <p:sldId id="404" r:id="rId26"/>
    <p:sldId id="408" r:id="rId27"/>
    <p:sldId id="410" r:id="rId28"/>
    <p:sldId id="411" r:id="rId29"/>
    <p:sldId id="413" r:id="rId30"/>
    <p:sldId id="414" r:id="rId31"/>
    <p:sldId id="418" r:id="rId32"/>
    <p:sldId id="421" r:id="rId33"/>
    <p:sldId id="422" r:id="rId34"/>
    <p:sldId id="425" r:id="rId35"/>
    <p:sldId id="256" r:id="rId36"/>
    <p:sldId id="330" r:id="rId37"/>
    <p:sldId id="328" r:id="rId38"/>
    <p:sldId id="327" r:id="rId39"/>
    <p:sldId id="323" r:id="rId40"/>
    <p:sldId id="329" r:id="rId41"/>
    <p:sldId id="326" r:id="rId42"/>
    <p:sldId id="368" r:id="rId43"/>
  </p:sldIdLst>
  <p:sldSz cx="9144000" cy="5143500" type="screen16x9"/>
  <p:notesSz cx="6858000" cy="9144000"/>
  <p:embeddedFontLst>
    <p:embeddedFont>
      <p:font typeface="Karla" pitchFamily="2" charset="0"/>
      <p:regular r:id="rId45"/>
      <p:bold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exend" panose="020B0604020202020204" charset="0"/>
      <p:regular r:id="rId51"/>
      <p:bold r:id="rId52"/>
    </p:embeddedFont>
    <p:embeddedFont>
      <p:font typeface="Rubik Black" panose="020B0604020202020204" charset="0"/>
      <p:bold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1. needfinding" id="{46D7D273-3B1D-4DE4-8AE3-B899C8423CFF}">
          <p14:sldIdLst>
            <p14:sldId id="331"/>
            <p14:sldId id="333"/>
            <p14:sldId id="372"/>
            <p14:sldId id="332"/>
            <p14:sldId id="373"/>
            <p14:sldId id="374"/>
            <p14:sldId id="384"/>
            <p14:sldId id="375"/>
            <p14:sldId id="376"/>
            <p14:sldId id="334"/>
            <p14:sldId id="367"/>
          </p14:sldIdLst>
        </p14:section>
        <p14:section name="2. conceptvid" id="{63F61F6F-F9D8-4CBA-B240-866B7027F540}">
          <p14:sldIdLst>
            <p14:sldId id="377"/>
            <p14:sldId id="380"/>
            <p14:sldId id="434"/>
            <p14:sldId id="387"/>
            <p14:sldId id="388"/>
            <p14:sldId id="389"/>
            <p14:sldId id="390"/>
          </p14:sldIdLst>
        </p14:section>
        <p14:section name="3. lowfi" id="{8134D978-B99C-4593-9776-7D6090B051D3}">
          <p14:sldIdLst>
            <p14:sldId id="401"/>
            <p14:sldId id="402"/>
            <p14:sldId id="403"/>
            <p14:sldId id="404"/>
            <p14:sldId id="408"/>
            <p14:sldId id="410"/>
            <p14:sldId id="411"/>
            <p14:sldId id="413"/>
            <p14:sldId id="414"/>
            <p14:sldId id="418"/>
            <p14:sldId id="421"/>
            <p14:sldId id="422"/>
            <p14:sldId id="425"/>
          </p14:sldIdLst>
        </p14:section>
        <p14:section name="4. medfi" id="{6D08B5C2-DDEE-4483-AA94-D58D3ECCCA57}">
          <p14:sldIdLst>
            <p14:sldId id="256"/>
            <p14:sldId id="330"/>
            <p14:sldId id="328"/>
            <p14:sldId id="327"/>
            <p14:sldId id="323"/>
            <p14:sldId id="329"/>
            <p14:sldId id="326"/>
            <p14:sldId id="3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269"/>
    <a:srgbClr val="FFFFFF"/>
    <a:srgbClr val="2956A0"/>
    <a:srgbClr val="C2C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5AD9AA-96B4-4FE4-B09D-0AA2150F88E4}" v="1" dt="2024-12-29T15:31:19.663"/>
    <p1510:client id="{B3447464-AD37-48B3-B71C-549AE4E4339A}" v="403" dt="2024-12-29T15:28:53.568"/>
    <p1510:client id="{B611D7D7-E1CF-4D4B-9EBA-B1788CC1D89D}" v="7" dt="2024-12-30T07:01:32.886"/>
    <p1510:client id="{B8FCB15A-B1C9-14A4-CE2A-6FDD6C125F88}" v="1" dt="2024-12-29T15:10:20.922"/>
  </p1510:revLst>
</p1510:revInfo>
</file>

<file path=ppt/tableStyles.xml><?xml version="1.0" encoding="utf-8"?>
<a:tblStyleLst xmlns:a="http://schemas.openxmlformats.org/drawingml/2006/main" def="{F844F446-BAE2-4FA4-9A00-ED6B90436C2C}">
  <a:tblStyle styleId="{F844F446-BAE2-4FA4-9A00-ED6B90436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2.fntdata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4d2792e9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4d2792e9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125d80b419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125d80b419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25d80b4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125d80b4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20f41e1924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20f41e1924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1F030892-731F-77C5-D222-B7C3C96B8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>
            <a:extLst>
              <a:ext uri="{FF2B5EF4-FFF2-40B4-BE49-F238E27FC236}">
                <a16:creationId xmlns:a16="http://schemas.microsoft.com/office/drawing/2014/main" id="{EDF0FAF8-9412-31EB-6F22-C0E58AE067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>
            <a:extLst>
              <a:ext uri="{FF2B5EF4-FFF2-40B4-BE49-F238E27FC236}">
                <a16:creationId xmlns:a16="http://schemas.microsoft.com/office/drawing/2014/main" id="{3B52B18C-E9F3-477C-ED67-185E6FAC2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81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>
          <a:extLst>
            <a:ext uri="{FF2B5EF4-FFF2-40B4-BE49-F238E27FC236}">
              <a16:creationId xmlns:a16="http://schemas.microsoft.com/office/drawing/2014/main" id="{82E0E7CB-B523-78CA-2454-A9E59FA95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d1bf8d60a4_0_64:notes">
            <a:extLst>
              <a:ext uri="{FF2B5EF4-FFF2-40B4-BE49-F238E27FC236}">
                <a16:creationId xmlns:a16="http://schemas.microsoft.com/office/drawing/2014/main" id="{D5E06E7C-4F80-2F58-BED3-D2EEA9920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d1bf8d60a4_0_64:notes">
            <a:extLst>
              <a:ext uri="{FF2B5EF4-FFF2-40B4-BE49-F238E27FC236}">
                <a16:creationId xmlns:a16="http://schemas.microsoft.com/office/drawing/2014/main" id="{4016B7A1-9720-EE2A-8727-A98FF601B1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34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427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2352442562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22352442562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D3DCD6FE-FD87-B229-A265-C8FA0876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352442562_0_507:notes">
            <a:extLst>
              <a:ext uri="{FF2B5EF4-FFF2-40B4-BE49-F238E27FC236}">
                <a16:creationId xmlns:a16="http://schemas.microsoft.com/office/drawing/2014/main" id="{B96DDD16-7C9D-F241-2353-7D632635AB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352442562_0_507:notes">
            <a:extLst>
              <a:ext uri="{FF2B5EF4-FFF2-40B4-BE49-F238E27FC236}">
                <a16:creationId xmlns:a16="http://schemas.microsoft.com/office/drawing/2014/main" id="{9F6B352B-1250-D9D4-B671-C318C41F83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13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738989F0-C471-722C-9A69-5A3E3234D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352442562_0_507:notes">
            <a:extLst>
              <a:ext uri="{FF2B5EF4-FFF2-40B4-BE49-F238E27FC236}">
                <a16:creationId xmlns:a16="http://schemas.microsoft.com/office/drawing/2014/main" id="{F303894E-D387-959A-A52D-71B4CB3636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352442562_0_507:notes">
            <a:extLst>
              <a:ext uri="{FF2B5EF4-FFF2-40B4-BE49-F238E27FC236}">
                <a16:creationId xmlns:a16="http://schemas.microsoft.com/office/drawing/2014/main" id="{FB734E1A-018E-615C-FDD7-E4E8B476A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164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>
          <a:extLst>
            <a:ext uri="{FF2B5EF4-FFF2-40B4-BE49-F238E27FC236}">
              <a16:creationId xmlns:a16="http://schemas.microsoft.com/office/drawing/2014/main" id="{67BF9A8E-4CA9-66F0-7979-2C264BA4F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2352442562_0_507:notes">
            <a:extLst>
              <a:ext uri="{FF2B5EF4-FFF2-40B4-BE49-F238E27FC236}">
                <a16:creationId xmlns:a16="http://schemas.microsoft.com/office/drawing/2014/main" id="{41A0C433-CE04-72C9-E616-D4040B6410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2352442562_0_507:notes">
            <a:extLst>
              <a:ext uri="{FF2B5EF4-FFF2-40B4-BE49-F238E27FC236}">
                <a16:creationId xmlns:a16="http://schemas.microsoft.com/office/drawing/2014/main" id="{D9E08FC4-AC4C-5BEF-03E7-886D12671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030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2352442562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2352442562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86566ba7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86566ba7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B2E99767-0A7F-7532-0F72-23A2F466F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>
            <a:extLst>
              <a:ext uri="{FF2B5EF4-FFF2-40B4-BE49-F238E27FC236}">
                <a16:creationId xmlns:a16="http://schemas.microsoft.com/office/drawing/2014/main" id="{361C03D6-33D6-46B3-4F8E-8BDF8B0A2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>
            <a:extLst>
              <a:ext uri="{FF2B5EF4-FFF2-40B4-BE49-F238E27FC236}">
                <a16:creationId xmlns:a16="http://schemas.microsoft.com/office/drawing/2014/main" id="{C1228517-97EF-AF32-A151-7F39129F8E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217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98470935-D41E-6CAC-65AA-CCAB51737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>
            <a:extLst>
              <a:ext uri="{FF2B5EF4-FFF2-40B4-BE49-F238E27FC236}">
                <a16:creationId xmlns:a16="http://schemas.microsoft.com/office/drawing/2014/main" id="{418FCADA-B078-061F-2979-98A8B1B2BB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>
            <a:extLst>
              <a:ext uri="{FF2B5EF4-FFF2-40B4-BE49-F238E27FC236}">
                <a16:creationId xmlns:a16="http://schemas.microsoft.com/office/drawing/2014/main" id="{2497AB6D-BF47-1FAA-298C-6BE171B8E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659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22352442562_0_1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22352442562_0_1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g22352442562_0_1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" name="Google Shape;1716;g22352442562_0_1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2352442562_0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2352442562_0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>
          <a:extLst>
            <a:ext uri="{FF2B5EF4-FFF2-40B4-BE49-F238E27FC236}">
              <a16:creationId xmlns:a16="http://schemas.microsoft.com/office/drawing/2014/main" id="{716628A9-C582-A2CF-DABF-FD7C55839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2352442562_0_468:notes">
            <a:extLst>
              <a:ext uri="{FF2B5EF4-FFF2-40B4-BE49-F238E27FC236}">
                <a16:creationId xmlns:a16="http://schemas.microsoft.com/office/drawing/2014/main" id="{1D98E2CA-2FA9-83C4-CE6A-DAD183268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22352442562_0_468:notes">
            <a:extLst>
              <a:ext uri="{FF2B5EF4-FFF2-40B4-BE49-F238E27FC236}">
                <a16:creationId xmlns:a16="http://schemas.microsoft.com/office/drawing/2014/main" id="{6F9752D8-42E0-1603-FA53-B0C4CB7C09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676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33cb06b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33cb06b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f41e1924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0f41e1924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937AC230-56F6-B5D8-DDA2-930124C4C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>
            <a:extLst>
              <a:ext uri="{FF2B5EF4-FFF2-40B4-BE49-F238E27FC236}">
                <a16:creationId xmlns:a16="http://schemas.microsoft.com/office/drawing/2014/main" id="{5A843F19-8BED-F687-0A1E-5AE778F345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>
            <a:extLst>
              <a:ext uri="{FF2B5EF4-FFF2-40B4-BE49-F238E27FC236}">
                <a16:creationId xmlns:a16="http://schemas.microsoft.com/office/drawing/2014/main" id="{022DC2D2-E682-731A-76C1-F891EDCC7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62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497B4168-38E7-EE8D-30FE-669B9A36D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86566ba76_0_1:notes">
            <a:extLst>
              <a:ext uri="{FF2B5EF4-FFF2-40B4-BE49-F238E27FC236}">
                <a16:creationId xmlns:a16="http://schemas.microsoft.com/office/drawing/2014/main" id="{0B59998F-57F5-FE0B-CFAF-3E2BDD2696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86566ba76_0_1:notes">
            <a:extLst>
              <a:ext uri="{FF2B5EF4-FFF2-40B4-BE49-F238E27FC236}">
                <a16:creationId xmlns:a16="http://schemas.microsoft.com/office/drawing/2014/main" id="{98DEA26F-DD1B-461F-ABF5-02F9DB8A8A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943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59948BCE-D62C-F14C-2951-652477B4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86566ba76_0_1:notes">
            <a:extLst>
              <a:ext uri="{FF2B5EF4-FFF2-40B4-BE49-F238E27FC236}">
                <a16:creationId xmlns:a16="http://schemas.microsoft.com/office/drawing/2014/main" id="{D3395A3B-BC52-F289-6BBA-DD02AF8DF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86566ba76_0_1:notes">
            <a:extLst>
              <a:ext uri="{FF2B5EF4-FFF2-40B4-BE49-F238E27FC236}">
                <a16:creationId xmlns:a16="http://schemas.microsoft.com/office/drawing/2014/main" id="{6F551AF9-5AB8-80CE-412D-3FB811BF1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7777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C02EC486-7677-71EC-B34E-94DF30D7F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>
            <a:extLst>
              <a:ext uri="{FF2B5EF4-FFF2-40B4-BE49-F238E27FC236}">
                <a16:creationId xmlns:a16="http://schemas.microsoft.com/office/drawing/2014/main" id="{1F96CE14-5665-3DBE-A2F1-53D7DBFE51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>
            <a:extLst>
              <a:ext uri="{FF2B5EF4-FFF2-40B4-BE49-F238E27FC236}">
                <a16:creationId xmlns:a16="http://schemas.microsoft.com/office/drawing/2014/main" id="{2F478B4D-CB67-5E07-CF1E-77185D194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012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>
          <a:extLst>
            <a:ext uri="{FF2B5EF4-FFF2-40B4-BE49-F238E27FC236}">
              <a16:creationId xmlns:a16="http://schemas.microsoft.com/office/drawing/2014/main" id="{59948BCE-D62C-F14C-2951-652477B44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286566ba76_0_1:notes">
            <a:extLst>
              <a:ext uri="{FF2B5EF4-FFF2-40B4-BE49-F238E27FC236}">
                <a16:creationId xmlns:a16="http://schemas.microsoft.com/office/drawing/2014/main" id="{D3395A3B-BC52-F289-6BBA-DD02AF8DFB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286566ba76_0_1:notes">
            <a:extLst>
              <a:ext uri="{FF2B5EF4-FFF2-40B4-BE49-F238E27FC236}">
                <a16:creationId xmlns:a16="http://schemas.microsoft.com/office/drawing/2014/main" id="{6F551AF9-5AB8-80CE-412D-3FB811BF1D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5761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7">
          <a:extLst>
            <a:ext uri="{FF2B5EF4-FFF2-40B4-BE49-F238E27FC236}">
              <a16:creationId xmlns:a16="http://schemas.microsoft.com/office/drawing/2014/main" id="{22F01DE2-7679-AD01-96D9-B9762A0F9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22352442562_0_955:notes">
            <a:extLst>
              <a:ext uri="{FF2B5EF4-FFF2-40B4-BE49-F238E27FC236}">
                <a16:creationId xmlns:a16="http://schemas.microsoft.com/office/drawing/2014/main" id="{7D9564BE-2605-7654-5EE9-12DE19F77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22352442562_0_955:notes">
            <a:extLst>
              <a:ext uri="{FF2B5EF4-FFF2-40B4-BE49-F238E27FC236}">
                <a16:creationId xmlns:a16="http://schemas.microsoft.com/office/drawing/2014/main" id="{4D9F4454-50FE-D595-C611-F67980E26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1769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125d80b419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125d80b419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b8bc67f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b8bc67f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2fc2de9d9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2fc2de9d9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1bf8d60a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d1bf8d60a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>
          <a:extLst>
            <a:ext uri="{FF2B5EF4-FFF2-40B4-BE49-F238E27FC236}">
              <a16:creationId xmlns:a16="http://schemas.microsoft.com/office/drawing/2014/main" id="{F6DC2AB6-A6F7-7022-343A-68260F7A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f41e19245_0_19:notes">
            <a:extLst>
              <a:ext uri="{FF2B5EF4-FFF2-40B4-BE49-F238E27FC236}">
                <a16:creationId xmlns:a16="http://schemas.microsoft.com/office/drawing/2014/main" id="{87D9BB8E-6EC6-FB40-542A-E48F859658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f41e19245_0_19:notes">
            <a:extLst>
              <a:ext uri="{FF2B5EF4-FFF2-40B4-BE49-F238E27FC236}">
                <a16:creationId xmlns:a16="http://schemas.microsoft.com/office/drawing/2014/main" id="{8CF016FF-301D-8666-9496-2A71548F6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11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f41e1924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f41e1924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00" y="-46325"/>
            <a:ext cx="9146400" cy="22629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46125" y="3595400"/>
            <a:ext cx="26994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4950" y="700700"/>
            <a:ext cx="7716300" cy="17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84" name="Google Shape;84;p6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" name="Google Shape;85;p6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86" name="Google Shape;86;p6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87" name="Google Shape;87;p6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88" name="Google Shape;88;p6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89" name="Google Shape;89;p6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90" name="Google Shape;90;p6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91;p6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92" name="Google Shape;92;p6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93" name="Google Shape;93;p6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580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5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66" name="Google Shape;66;p5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67;p5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68" name="Google Shape;68;p5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69" name="Google Shape;69;p5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70" name="Google Shape;70;p5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71" name="Google Shape;71;p5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72" name="Google Shape;72;p5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3" name="Google Shape;73;p5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74" name="Google Shape;74;p5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75" name="Google Shape;75;p5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2639725" y="2147800"/>
            <a:ext cx="15663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6682288" y="2147800"/>
            <a:ext cx="1563600" cy="8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2639725" y="2892425"/>
            <a:ext cx="1566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6682288" y="2892425"/>
            <a:ext cx="15636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5515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"/>
          <p:cNvSpPr txBox="1">
            <a:spLocks noGrp="1"/>
          </p:cNvSpPr>
          <p:nvPr>
            <p:ph type="title" hasCustomPrompt="1"/>
          </p:nvPr>
        </p:nvSpPr>
        <p:spPr>
          <a:xfrm>
            <a:off x="2223600" y="748174"/>
            <a:ext cx="4696800" cy="6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1"/>
          </p:nvPr>
        </p:nvSpPr>
        <p:spPr>
          <a:xfrm>
            <a:off x="2223600" y="1441695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4979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3"/>
          </p:nvPr>
        </p:nvSpPr>
        <p:spPr>
          <a:xfrm>
            <a:off x="2223600" y="2740391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43583"/>
            <a:ext cx="4696800" cy="65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5"/>
          </p:nvPr>
        </p:nvSpPr>
        <p:spPr>
          <a:xfrm>
            <a:off x="2223600" y="4039087"/>
            <a:ext cx="46968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16" name="Google Shape;316;p26"/>
          <p:cNvGrpSpPr/>
          <p:nvPr/>
        </p:nvGrpSpPr>
        <p:grpSpPr>
          <a:xfrm>
            <a:off x="269722" y="1778"/>
            <a:ext cx="8607902" cy="5090199"/>
            <a:chOff x="269722" y="1778"/>
            <a:chExt cx="8607902" cy="5090199"/>
          </a:xfrm>
        </p:grpSpPr>
        <p:grpSp>
          <p:nvGrpSpPr>
            <p:cNvPr id="317" name="Google Shape;317;p26"/>
            <p:cNvGrpSpPr/>
            <p:nvPr/>
          </p:nvGrpSpPr>
          <p:grpSpPr>
            <a:xfrm rot="-5400000">
              <a:off x="8120892" y="4335245"/>
              <a:ext cx="595437" cy="918027"/>
              <a:chOff x="7884075" y="238975"/>
              <a:chExt cx="595437" cy="918027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7884075" y="23897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8255441" y="918206"/>
                <a:ext cx="224071" cy="2387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" name="Google Shape;320;p26"/>
            <p:cNvGrpSpPr/>
            <p:nvPr/>
          </p:nvGrpSpPr>
          <p:grpSpPr>
            <a:xfrm rot="-5400000">
              <a:off x="816778" y="-545278"/>
              <a:ext cx="511237" cy="1605349"/>
              <a:chOff x="8255437" y="378850"/>
              <a:chExt cx="511237" cy="1605349"/>
            </a:xfrm>
          </p:grpSpPr>
          <p:sp>
            <p:nvSpPr>
              <p:cNvPr id="321" name="Google Shape;321;p26"/>
              <p:cNvSpPr/>
              <p:nvPr/>
            </p:nvSpPr>
            <p:spPr>
              <a:xfrm>
                <a:off x="8255437" y="43647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6"/>
              <p:cNvSpPr/>
              <p:nvPr/>
            </p:nvSpPr>
            <p:spPr>
              <a:xfrm>
                <a:off x="8288525" y="1844325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6"/>
              <p:cNvSpPr/>
              <p:nvPr/>
            </p:nvSpPr>
            <p:spPr>
              <a:xfrm>
                <a:off x="8626800" y="378850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4271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1851163" y="3797875"/>
            <a:ext cx="3233100" cy="365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13225" y="945625"/>
            <a:ext cx="4371300" cy="27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151" name="Google Shape;151;p16"/>
          <p:cNvGrpSpPr/>
          <p:nvPr/>
        </p:nvGrpSpPr>
        <p:grpSpPr>
          <a:xfrm>
            <a:off x="259568" y="1973966"/>
            <a:ext cx="6622142" cy="3013471"/>
            <a:chOff x="7553711" y="-2334286"/>
            <a:chExt cx="7534579" cy="3428684"/>
          </a:xfrm>
        </p:grpSpPr>
        <p:sp>
          <p:nvSpPr>
            <p:cNvPr id="152" name="Google Shape;152;p16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14882235" y="888343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>
            <a:off x="458900" y="-674125"/>
            <a:ext cx="10001150" cy="5624875"/>
            <a:chOff x="458900" y="-674125"/>
            <a:chExt cx="10001150" cy="5624875"/>
          </a:xfrm>
        </p:grpSpPr>
        <p:cxnSp>
          <p:nvCxnSpPr>
            <p:cNvPr id="156" name="Google Shape;156;p16"/>
            <p:cNvCxnSpPr/>
            <p:nvPr/>
          </p:nvCxnSpPr>
          <p:spPr>
            <a:xfrm rot="5400000">
              <a:off x="-510550" y="2953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7" name="Google Shape;157;p16"/>
            <p:cNvCxnSpPr/>
            <p:nvPr/>
          </p:nvCxnSpPr>
          <p:spPr>
            <a:xfrm rot="5400000">
              <a:off x="-358150" y="447725"/>
              <a:ext cx="2648100" cy="709200"/>
            </a:xfrm>
            <a:prstGeom prst="bentConnector3">
              <a:avLst>
                <a:gd name="adj1" fmla="val 40711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8" name="Google Shape;158;p16"/>
            <p:cNvCxnSpPr/>
            <p:nvPr/>
          </p:nvCxnSpPr>
          <p:spPr>
            <a:xfrm flipH="1">
              <a:off x="6956600" y="3734250"/>
              <a:ext cx="3431400" cy="987000"/>
            </a:xfrm>
            <a:prstGeom prst="bentConnector3">
              <a:avLst>
                <a:gd name="adj1" fmla="val 45484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9" name="Google Shape;159;p16"/>
            <p:cNvCxnSpPr/>
            <p:nvPr/>
          </p:nvCxnSpPr>
          <p:spPr>
            <a:xfrm flipH="1">
              <a:off x="7656850" y="3932550"/>
              <a:ext cx="2803200" cy="1018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78302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>
            <a:off x="4827974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2"/>
          </p:nvPr>
        </p:nvSpPr>
        <p:spPr>
          <a:xfrm>
            <a:off x="997425" y="1602925"/>
            <a:ext cx="3318600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17"/>
          <p:cNvGrpSpPr/>
          <p:nvPr/>
        </p:nvGrpSpPr>
        <p:grpSpPr>
          <a:xfrm>
            <a:off x="-320650" y="-762725"/>
            <a:ext cx="9327075" cy="7125850"/>
            <a:chOff x="-320650" y="-762725"/>
            <a:chExt cx="9327075" cy="7125850"/>
          </a:xfrm>
        </p:grpSpPr>
        <p:cxnSp>
          <p:nvCxnSpPr>
            <p:cNvPr id="165" name="Google Shape;165;p17"/>
            <p:cNvCxnSpPr/>
            <p:nvPr/>
          </p:nvCxnSpPr>
          <p:spPr>
            <a:xfrm rot="-5400000" flipH="1">
              <a:off x="6857075" y="1775500"/>
              <a:ext cx="4097100" cy="187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6" name="Google Shape;166;p17"/>
            <p:cNvCxnSpPr/>
            <p:nvPr/>
          </p:nvCxnSpPr>
          <p:spPr>
            <a:xfrm rot="10800000" flipH="1">
              <a:off x="667900" y="4271400"/>
              <a:ext cx="2765700" cy="963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7" name="Google Shape;167;p17"/>
            <p:cNvCxnSpPr/>
            <p:nvPr/>
          </p:nvCxnSpPr>
          <p:spPr>
            <a:xfrm rot="5400000" flipH="1">
              <a:off x="7318025" y="3907700"/>
              <a:ext cx="3045000" cy="331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8" name="Google Shape;168;p17"/>
            <p:cNvCxnSpPr/>
            <p:nvPr/>
          </p:nvCxnSpPr>
          <p:spPr>
            <a:xfrm rot="5400000" flipH="1">
              <a:off x="7083950" y="4541675"/>
              <a:ext cx="3325500" cy="317400"/>
            </a:xfrm>
            <a:prstGeom prst="bentConnector3">
              <a:avLst>
                <a:gd name="adj1" fmla="val 6457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69" name="Google Shape;169;p17"/>
            <p:cNvCxnSpPr/>
            <p:nvPr/>
          </p:nvCxnSpPr>
          <p:spPr>
            <a:xfrm rot="10800000" flipH="1">
              <a:off x="-320650" y="4087825"/>
              <a:ext cx="5808300" cy="878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0" name="Google Shape;170;p17"/>
            <p:cNvCxnSpPr/>
            <p:nvPr/>
          </p:nvCxnSpPr>
          <p:spPr>
            <a:xfrm rot="5400000">
              <a:off x="-237850" y="2225"/>
              <a:ext cx="2082300" cy="729600"/>
            </a:xfrm>
            <a:prstGeom prst="bentConnector3">
              <a:avLst>
                <a:gd name="adj1" fmla="val 4350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71" name="Google Shape;171;p17"/>
            <p:cNvCxnSpPr/>
            <p:nvPr/>
          </p:nvCxnSpPr>
          <p:spPr>
            <a:xfrm rot="5400000">
              <a:off x="-317750" y="-132725"/>
              <a:ext cx="1866600" cy="60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72" name="Google Shape;172;p17"/>
          <p:cNvGrpSpPr/>
          <p:nvPr/>
        </p:nvGrpSpPr>
        <p:grpSpPr>
          <a:xfrm>
            <a:off x="179243" y="1771891"/>
            <a:ext cx="400449" cy="2933146"/>
            <a:chOff x="7553711" y="-2334286"/>
            <a:chExt cx="455625" cy="3337292"/>
          </a:xfrm>
        </p:grpSpPr>
        <p:sp>
          <p:nvSpPr>
            <p:cNvPr id="173" name="Google Shape;173;p17"/>
            <p:cNvSpPr/>
            <p:nvPr/>
          </p:nvSpPr>
          <p:spPr>
            <a:xfrm>
              <a:off x="7728940" y="-1977361"/>
              <a:ext cx="280396" cy="280396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7766124" y="796950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7553711" y="-2334286"/>
              <a:ext cx="151325" cy="15132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150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720000" y="1784150"/>
            <a:ext cx="3597900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1"/>
          </p:nvPr>
        </p:nvSpPr>
        <p:spPr>
          <a:xfrm>
            <a:off x="720000" y="2449450"/>
            <a:ext cx="3597900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9" name="Google Shape;179;p18"/>
          <p:cNvGrpSpPr/>
          <p:nvPr/>
        </p:nvGrpSpPr>
        <p:grpSpPr>
          <a:xfrm>
            <a:off x="-313975" y="-235500"/>
            <a:ext cx="8764375" cy="5229850"/>
            <a:chOff x="-313975" y="-235500"/>
            <a:chExt cx="8764375" cy="5229850"/>
          </a:xfrm>
        </p:grpSpPr>
        <p:cxnSp>
          <p:nvCxnSpPr>
            <p:cNvPr id="180" name="Google Shape;180;p18"/>
            <p:cNvCxnSpPr/>
            <p:nvPr/>
          </p:nvCxnSpPr>
          <p:spPr>
            <a:xfrm>
              <a:off x="-122100" y="-12395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-313975" y="-235500"/>
              <a:ext cx="8572500" cy="5118300"/>
            </a:xfrm>
            <a:prstGeom prst="bentConnector3">
              <a:avLst>
                <a:gd name="adj1" fmla="val 535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182" name="Google Shape;182;p18"/>
          <p:cNvGrpSpPr/>
          <p:nvPr/>
        </p:nvGrpSpPr>
        <p:grpSpPr>
          <a:xfrm>
            <a:off x="8576588" y="4496315"/>
            <a:ext cx="422946" cy="368845"/>
            <a:chOff x="8576588" y="4496315"/>
            <a:chExt cx="422946" cy="368845"/>
          </a:xfrm>
        </p:grpSpPr>
        <p:sp>
          <p:nvSpPr>
            <p:cNvPr id="183" name="Google Shape;183;p18"/>
            <p:cNvSpPr/>
            <p:nvPr/>
          </p:nvSpPr>
          <p:spPr>
            <a:xfrm rot="-5400000">
              <a:off x="8576580" y="4720848"/>
              <a:ext cx="144320" cy="144304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 rot="-5400000">
              <a:off x="8775019" y="4496328"/>
              <a:ext cx="224528" cy="224503"/>
            </a:xfrm>
            <a:custGeom>
              <a:avLst/>
              <a:gdLst/>
              <a:ahLst/>
              <a:cxnLst/>
              <a:rect l="l" t="t" r="r" b="b"/>
              <a:pathLst>
                <a:path w="3298" h="3298" extrusionOk="0">
                  <a:moveTo>
                    <a:pt x="3298" y="1646"/>
                  </a:moveTo>
                  <a:cubicBezTo>
                    <a:pt x="3298" y="2555"/>
                    <a:pt x="2556" y="3298"/>
                    <a:pt x="1646" y="3298"/>
                  </a:cubicBezTo>
                  <a:cubicBezTo>
                    <a:pt x="737" y="3298"/>
                    <a:pt x="0" y="2555"/>
                    <a:pt x="0" y="1646"/>
                  </a:cubicBezTo>
                  <a:cubicBezTo>
                    <a:pt x="0" y="737"/>
                    <a:pt x="737" y="0"/>
                    <a:pt x="1646" y="0"/>
                  </a:cubicBezTo>
                  <a:cubicBezTo>
                    <a:pt x="2556" y="0"/>
                    <a:pt x="3298" y="737"/>
                    <a:pt x="3298" y="1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344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1"/>
          </p:nvPr>
        </p:nvSpPr>
        <p:spPr>
          <a:xfrm>
            <a:off x="1967648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2"/>
          </p:nvPr>
        </p:nvSpPr>
        <p:spPr>
          <a:xfrm>
            <a:off x="5198152" y="20846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3"/>
          </p:nvPr>
        </p:nvSpPr>
        <p:spPr>
          <a:xfrm>
            <a:off x="1967648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4"/>
          </p:nvPr>
        </p:nvSpPr>
        <p:spPr>
          <a:xfrm>
            <a:off x="5198152" y="3518067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5"/>
          </p:nvPr>
        </p:nvSpPr>
        <p:spPr>
          <a:xfrm>
            <a:off x="1967648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6"/>
          </p:nvPr>
        </p:nvSpPr>
        <p:spPr>
          <a:xfrm>
            <a:off x="5198150" y="177872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7"/>
          </p:nvPr>
        </p:nvSpPr>
        <p:spPr>
          <a:xfrm>
            <a:off x="1967648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8"/>
          </p:nvPr>
        </p:nvSpPr>
        <p:spPr>
          <a:xfrm>
            <a:off x="5198150" y="3212175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277" name="Google Shape;277;p24"/>
          <p:cNvGrpSpPr/>
          <p:nvPr/>
        </p:nvGrpSpPr>
        <p:grpSpPr>
          <a:xfrm>
            <a:off x="184960" y="-914261"/>
            <a:ext cx="8511650" cy="5875100"/>
            <a:chOff x="184960" y="-914261"/>
            <a:chExt cx="8511650" cy="5875100"/>
          </a:xfrm>
        </p:grpSpPr>
        <p:cxnSp>
          <p:nvCxnSpPr>
            <p:cNvPr id="278" name="Google Shape;278;p24"/>
            <p:cNvCxnSpPr/>
            <p:nvPr/>
          </p:nvCxnSpPr>
          <p:spPr>
            <a:xfrm rot="5400000">
              <a:off x="-1759290" y="1284414"/>
              <a:ext cx="4686900" cy="546300"/>
            </a:xfrm>
            <a:prstGeom prst="bentConnector3">
              <a:avLst>
                <a:gd name="adj1" fmla="val 18882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79" name="Google Shape;279;p24"/>
            <p:cNvCxnSpPr/>
            <p:nvPr/>
          </p:nvCxnSpPr>
          <p:spPr>
            <a:xfrm rot="5400000">
              <a:off x="-1581740" y="852439"/>
              <a:ext cx="4140000" cy="606600"/>
            </a:xfrm>
            <a:prstGeom prst="bentConnector3">
              <a:avLst>
                <a:gd name="adj1" fmla="val 32793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0" name="Google Shape;280;p24"/>
            <p:cNvCxnSpPr/>
            <p:nvPr/>
          </p:nvCxnSpPr>
          <p:spPr>
            <a:xfrm rot="5400000">
              <a:off x="5885760" y="2149989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281" name="Google Shape;281;p24"/>
            <p:cNvCxnSpPr/>
            <p:nvPr/>
          </p:nvCxnSpPr>
          <p:spPr>
            <a:xfrm rot="5400000">
              <a:off x="5659460" y="1671214"/>
              <a:ext cx="5112900" cy="5088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282" name="Google Shape;282;p24"/>
          <p:cNvGrpSpPr/>
          <p:nvPr/>
        </p:nvGrpSpPr>
        <p:grpSpPr>
          <a:xfrm>
            <a:off x="4047014" y="27379"/>
            <a:ext cx="4845881" cy="3896497"/>
            <a:chOff x="4047014" y="27379"/>
            <a:chExt cx="4845881" cy="3896497"/>
          </a:xfrm>
        </p:grpSpPr>
        <p:sp>
          <p:nvSpPr>
            <p:cNvPr id="283" name="Google Shape;283;p24"/>
            <p:cNvSpPr/>
            <p:nvPr/>
          </p:nvSpPr>
          <p:spPr>
            <a:xfrm rot="-5400000">
              <a:off x="4047014" y="223696"/>
              <a:ext cx="246441" cy="246441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 rot="-5400000">
              <a:off x="8470281" y="3727561"/>
              <a:ext cx="196332" cy="19629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 rot="-5400000">
              <a:off x="8641534" y="2927466"/>
              <a:ext cx="251378" cy="25134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-5400000">
              <a:off x="4391516" y="27388"/>
              <a:ext cx="156245" cy="156228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 rot="-5400000">
              <a:off x="8470291" y="2624037"/>
              <a:ext cx="161895" cy="161879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608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subTitle" idx="1"/>
          </p:nvPr>
        </p:nvSpPr>
        <p:spPr>
          <a:xfrm>
            <a:off x="9749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5"/>
          <p:cNvSpPr txBox="1">
            <a:spLocks noGrp="1"/>
          </p:cNvSpPr>
          <p:nvPr>
            <p:ph type="subTitle" idx="2"/>
          </p:nvPr>
        </p:nvSpPr>
        <p:spPr>
          <a:xfrm>
            <a:off x="3578947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5"/>
          <p:cNvSpPr txBox="1">
            <a:spLocks noGrp="1"/>
          </p:cNvSpPr>
          <p:nvPr>
            <p:ph type="subTitle" idx="3"/>
          </p:nvPr>
        </p:nvSpPr>
        <p:spPr>
          <a:xfrm>
            <a:off x="9749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4"/>
          </p:nvPr>
        </p:nvSpPr>
        <p:spPr>
          <a:xfrm>
            <a:off x="3578947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5"/>
          </p:nvPr>
        </p:nvSpPr>
        <p:spPr>
          <a:xfrm>
            <a:off x="6183000" y="21169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6"/>
          </p:nvPr>
        </p:nvSpPr>
        <p:spPr>
          <a:xfrm>
            <a:off x="6183000" y="393137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7"/>
          </p:nvPr>
        </p:nvSpPr>
        <p:spPr>
          <a:xfrm>
            <a:off x="9749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8"/>
          </p:nvPr>
        </p:nvSpPr>
        <p:spPr>
          <a:xfrm>
            <a:off x="3578947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9"/>
          </p:nvPr>
        </p:nvSpPr>
        <p:spPr>
          <a:xfrm>
            <a:off x="9749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3"/>
          </p:nvPr>
        </p:nvSpPr>
        <p:spPr>
          <a:xfrm>
            <a:off x="3578947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subTitle" idx="14"/>
          </p:nvPr>
        </p:nvSpPr>
        <p:spPr>
          <a:xfrm>
            <a:off x="6183000" y="19082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15"/>
          </p:nvPr>
        </p:nvSpPr>
        <p:spPr>
          <a:xfrm>
            <a:off x="6183000" y="3722672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000" b="1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302" name="Google Shape;302;p25"/>
          <p:cNvGrpSpPr/>
          <p:nvPr/>
        </p:nvGrpSpPr>
        <p:grpSpPr>
          <a:xfrm>
            <a:off x="378100" y="-216500"/>
            <a:ext cx="8131200" cy="5239200"/>
            <a:chOff x="378100" y="-216500"/>
            <a:chExt cx="8131200" cy="5239200"/>
          </a:xfrm>
        </p:grpSpPr>
        <p:cxnSp>
          <p:nvCxnSpPr>
            <p:cNvPr id="303" name="Google Shape;303;p25"/>
            <p:cNvCxnSpPr/>
            <p:nvPr/>
          </p:nvCxnSpPr>
          <p:spPr>
            <a:xfrm>
              <a:off x="378100" y="-216500"/>
              <a:ext cx="5878500" cy="5155800"/>
            </a:xfrm>
            <a:prstGeom prst="bentConnector3">
              <a:avLst>
                <a:gd name="adj1" fmla="val -366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04" name="Google Shape;304;p25"/>
            <p:cNvCxnSpPr/>
            <p:nvPr/>
          </p:nvCxnSpPr>
          <p:spPr>
            <a:xfrm>
              <a:off x="530500" y="-64100"/>
              <a:ext cx="7978800" cy="5086800"/>
            </a:xfrm>
            <a:prstGeom prst="bentConnector3">
              <a:avLst>
                <a:gd name="adj1" fmla="val -97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grpSp>
        <p:nvGrpSpPr>
          <p:cNvPr id="305" name="Google Shape;305;p25"/>
          <p:cNvGrpSpPr/>
          <p:nvPr/>
        </p:nvGrpSpPr>
        <p:grpSpPr>
          <a:xfrm rot="-5400000">
            <a:off x="8411975" y="4406800"/>
            <a:ext cx="882599" cy="403555"/>
            <a:chOff x="7884075" y="238975"/>
            <a:chExt cx="882599" cy="403555"/>
          </a:xfrm>
        </p:grpSpPr>
        <p:sp>
          <p:nvSpPr>
            <p:cNvPr id="306" name="Google Shape;306;p25"/>
            <p:cNvSpPr/>
            <p:nvPr/>
          </p:nvSpPr>
          <p:spPr>
            <a:xfrm>
              <a:off x="8255437" y="436475"/>
              <a:ext cx="206055" cy="206055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7884075" y="238975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626800" y="378850"/>
              <a:ext cx="139874" cy="139874"/>
            </a:xfrm>
            <a:custGeom>
              <a:avLst/>
              <a:gdLst/>
              <a:ahLst/>
              <a:cxnLst/>
              <a:rect l="l" t="t" r="r" b="b"/>
              <a:pathLst>
                <a:path w="6648" h="6648" extrusionOk="0">
                  <a:moveTo>
                    <a:pt x="6648" y="3327"/>
                  </a:moveTo>
                  <a:cubicBezTo>
                    <a:pt x="6648" y="5162"/>
                    <a:pt x="5157" y="6647"/>
                    <a:pt x="3327" y="6647"/>
                  </a:cubicBezTo>
                  <a:cubicBezTo>
                    <a:pt x="1491" y="6647"/>
                    <a:pt x="1" y="5162"/>
                    <a:pt x="1" y="3327"/>
                  </a:cubicBezTo>
                  <a:cubicBezTo>
                    <a:pt x="1" y="1491"/>
                    <a:pt x="1491" y="0"/>
                    <a:pt x="3327" y="0"/>
                  </a:cubicBezTo>
                  <a:cubicBezTo>
                    <a:pt x="5157" y="0"/>
                    <a:pt x="6648" y="1491"/>
                    <a:pt x="6648" y="3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072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-100" y="500"/>
            <a:ext cx="9146400" cy="20949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hasCustomPrompt="1"/>
          </p:nvPr>
        </p:nvSpPr>
        <p:spPr>
          <a:xfrm>
            <a:off x="711875" y="540050"/>
            <a:ext cx="191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2"/>
          </p:nvPr>
        </p:nvSpPr>
        <p:spPr>
          <a:xfrm>
            <a:off x="711875" y="1634850"/>
            <a:ext cx="4844400" cy="16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11875" y="3873975"/>
            <a:ext cx="29793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289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100" y="0"/>
            <a:ext cx="9146400" cy="22575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2426975" y="726250"/>
            <a:ext cx="60051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2426975" y="1817850"/>
            <a:ext cx="6005100" cy="5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711875" y="726350"/>
            <a:ext cx="16044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78971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2_2_1_1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/>
          <p:nvPr/>
        </p:nvSpPr>
        <p:spPr>
          <a:xfrm rot="10800000" flipH="1">
            <a:off x="-1500831" y="1730225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7"/>
          <p:cNvSpPr/>
          <p:nvPr/>
        </p:nvSpPr>
        <p:spPr>
          <a:xfrm rot="10800000">
            <a:off x="-100" y="3959100"/>
            <a:ext cx="9146400" cy="11844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subTitle" idx="1"/>
          </p:nvPr>
        </p:nvSpPr>
        <p:spPr>
          <a:xfrm>
            <a:off x="1004850" y="2208556"/>
            <a:ext cx="18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2"/>
          </p:nvPr>
        </p:nvSpPr>
        <p:spPr>
          <a:xfrm>
            <a:off x="1004850" y="1882753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subTitle" idx="3"/>
          </p:nvPr>
        </p:nvSpPr>
        <p:spPr>
          <a:xfrm>
            <a:off x="2861287" y="2208731"/>
            <a:ext cx="18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ubTitle" idx="4"/>
          </p:nvPr>
        </p:nvSpPr>
        <p:spPr>
          <a:xfrm>
            <a:off x="2861324" y="1882753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subTitle" idx="5"/>
          </p:nvPr>
        </p:nvSpPr>
        <p:spPr>
          <a:xfrm>
            <a:off x="4717792" y="2208731"/>
            <a:ext cx="18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6"/>
          </p:nvPr>
        </p:nvSpPr>
        <p:spPr>
          <a:xfrm>
            <a:off x="4717782" y="1882753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subTitle" idx="7"/>
          </p:nvPr>
        </p:nvSpPr>
        <p:spPr>
          <a:xfrm>
            <a:off x="1004850" y="4023450"/>
            <a:ext cx="1856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ubTitle" idx="8"/>
          </p:nvPr>
        </p:nvSpPr>
        <p:spPr>
          <a:xfrm>
            <a:off x="1004850" y="3696922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9"/>
          </p:nvPr>
        </p:nvSpPr>
        <p:spPr>
          <a:xfrm>
            <a:off x="2861287" y="4023450"/>
            <a:ext cx="1856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13"/>
          </p:nvPr>
        </p:nvSpPr>
        <p:spPr>
          <a:xfrm>
            <a:off x="2861275" y="3697647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subTitle" idx="14"/>
          </p:nvPr>
        </p:nvSpPr>
        <p:spPr>
          <a:xfrm>
            <a:off x="4717792" y="4024175"/>
            <a:ext cx="1856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15"/>
          </p:nvPr>
        </p:nvSpPr>
        <p:spPr>
          <a:xfrm>
            <a:off x="4717782" y="3697649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16"/>
          </p:nvPr>
        </p:nvSpPr>
        <p:spPr>
          <a:xfrm>
            <a:off x="6574262" y="2208731"/>
            <a:ext cx="1856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17"/>
          </p:nvPr>
        </p:nvSpPr>
        <p:spPr>
          <a:xfrm>
            <a:off x="6574253" y="1882753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18"/>
          </p:nvPr>
        </p:nvSpPr>
        <p:spPr>
          <a:xfrm>
            <a:off x="6574262" y="4024175"/>
            <a:ext cx="1856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9"/>
          </p:nvPr>
        </p:nvSpPr>
        <p:spPr>
          <a:xfrm>
            <a:off x="6574253" y="3697649"/>
            <a:ext cx="1856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ctrTitle"/>
          </p:nvPr>
        </p:nvSpPr>
        <p:spPr>
          <a:xfrm>
            <a:off x="713250" y="316600"/>
            <a:ext cx="7719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/>
          <p:nvPr/>
        </p:nvSpPr>
        <p:spPr>
          <a:xfrm rot="10800000">
            <a:off x="-100" y="3959100"/>
            <a:ext cx="9146400" cy="11844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496300" y="1318725"/>
            <a:ext cx="39318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713250" y="1318725"/>
            <a:ext cx="3141900" cy="3290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5" name="Google Shape;35;p7"/>
          <p:cNvSpPr txBox="1">
            <a:spLocks noGrp="1"/>
          </p:cNvSpPr>
          <p:nvPr>
            <p:ph type="ctrTitle"/>
          </p:nvPr>
        </p:nvSpPr>
        <p:spPr>
          <a:xfrm>
            <a:off x="713250" y="316600"/>
            <a:ext cx="7719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6311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23"/>
          <p:cNvGrpSpPr/>
          <p:nvPr/>
        </p:nvGrpSpPr>
        <p:grpSpPr>
          <a:xfrm>
            <a:off x="914400" y="535100"/>
            <a:ext cx="7406700" cy="4164575"/>
            <a:chOff x="914400" y="535100"/>
            <a:chExt cx="7406700" cy="4164575"/>
          </a:xfrm>
        </p:grpSpPr>
        <p:sp>
          <p:nvSpPr>
            <p:cNvPr id="387" name="Google Shape;387;p23"/>
            <p:cNvSpPr/>
            <p:nvPr/>
          </p:nvSpPr>
          <p:spPr>
            <a:xfrm>
              <a:off x="1005900" y="626275"/>
              <a:ext cx="7315200" cy="4073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3"/>
            <p:cNvGrpSpPr/>
            <p:nvPr/>
          </p:nvGrpSpPr>
          <p:grpSpPr>
            <a:xfrm>
              <a:off x="914400" y="535100"/>
              <a:ext cx="7315200" cy="4073400"/>
              <a:chOff x="914400" y="535100"/>
              <a:chExt cx="7315200" cy="4073400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914400" y="535100"/>
                <a:ext cx="7315200" cy="40734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0" name="Google Shape;390;p23"/>
              <p:cNvGrpSpPr/>
              <p:nvPr/>
            </p:nvGrpSpPr>
            <p:grpSpPr>
              <a:xfrm>
                <a:off x="7955100" y="6263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91" name="Google Shape;391;p2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2" name="Google Shape;392;p2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93" name="Google Shape;393;p23"/>
              <p:cNvSpPr/>
              <p:nvPr/>
            </p:nvSpPr>
            <p:spPr>
              <a:xfrm>
                <a:off x="7635000" y="6263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4" name="Google Shape;394;p23"/>
              <p:cNvCxnSpPr/>
              <p:nvPr/>
            </p:nvCxnSpPr>
            <p:spPr>
              <a:xfrm>
                <a:off x="7284899" y="8093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3"/>
              <p:cNvCxnSpPr/>
              <p:nvPr/>
            </p:nvCxnSpPr>
            <p:spPr>
              <a:xfrm>
                <a:off x="916188" y="900697"/>
                <a:ext cx="7310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96" name="Google Shape;396;p23"/>
          <p:cNvSpPr txBox="1">
            <a:spLocks noGrp="1"/>
          </p:cNvSpPr>
          <p:nvPr>
            <p:ph type="ctrTitle"/>
          </p:nvPr>
        </p:nvSpPr>
        <p:spPr>
          <a:xfrm>
            <a:off x="2285980" y="984428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7" name="Google Shape;397;p23"/>
          <p:cNvSpPr txBox="1">
            <a:spLocks noGrp="1"/>
          </p:cNvSpPr>
          <p:nvPr>
            <p:ph type="subTitle" idx="1"/>
          </p:nvPr>
        </p:nvSpPr>
        <p:spPr>
          <a:xfrm>
            <a:off x="2285980" y="1898836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83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4_1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-100" y="0"/>
            <a:ext cx="9146400" cy="11844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ctrTitle"/>
          </p:nvPr>
        </p:nvSpPr>
        <p:spPr>
          <a:xfrm>
            <a:off x="713250" y="316600"/>
            <a:ext cx="77190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/>
          <p:nvPr/>
        </p:nvSpPr>
        <p:spPr>
          <a:xfrm rot="10800000">
            <a:off x="-100" y="1698000"/>
            <a:ext cx="9146400" cy="3445500"/>
          </a:xfrm>
          <a:prstGeom prst="rect">
            <a:avLst/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37"/>
          <p:cNvCxnSpPr/>
          <p:nvPr/>
        </p:nvCxnSpPr>
        <p:spPr>
          <a:xfrm>
            <a:off x="2689950" y="4608884"/>
            <a:ext cx="3764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37"/>
          <p:cNvSpPr/>
          <p:nvPr/>
        </p:nvSpPr>
        <p:spPr>
          <a:xfrm rot="-5400000" flipH="1">
            <a:off x="3331350" y="-2010800"/>
            <a:ext cx="2481300" cy="48771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13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186" name="Google Shape;186;p13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13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188" name="Google Shape;188;p13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189" name="Google Shape;189;p13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90" name="Google Shape;190;p13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1" name="Google Shape;191;p13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192" name="Google Shape;192;p1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3" name="Google Shape;193;p1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94" name="Google Shape;194;p13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5" name="Google Shape;195;p13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1957976" y="1802875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1957956" y="3399150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5997466" y="1803588"/>
            <a:ext cx="2377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6043506" y="3399143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 hasCustomPrompt="1"/>
          </p:nvPr>
        </p:nvSpPr>
        <p:spPr>
          <a:xfrm>
            <a:off x="769317" y="1802875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5"/>
          </p:nvPr>
        </p:nvSpPr>
        <p:spPr>
          <a:xfrm>
            <a:off x="1957976" y="2261521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title" idx="6" hasCustomPrompt="1"/>
          </p:nvPr>
        </p:nvSpPr>
        <p:spPr>
          <a:xfrm>
            <a:off x="4808859" y="180360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7"/>
          </p:nvPr>
        </p:nvSpPr>
        <p:spPr>
          <a:xfrm>
            <a:off x="5997466" y="2260800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8" hasCustomPrompt="1"/>
          </p:nvPr>
        </p:nvSpPr>
        <p:spPr>
          <a:xfrm>
            <a:off x="769347" y="3399150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9"/>
          </p:nvPr>
        </p:nvSpPr>
        <p:spPr>
          <a:xfrm>
            <a:off x="1957956" y="3856343"/>
            <a:ext cx="237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4897" y="3399143"/>
            <a:ext cx="1188600" cy="109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subTitle" idx="14"/>
          </p:nvPr>
        </p:nvSpPr>
        <p:spPr>
          <a:xfrm>
            <a:off x="6043506" y="3856343"/>
            <a:ext cx="2286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17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3"/>
          <p:cNvGrpSpPr/>
          <p:nvPr/>
        </p:nvGrpSpPr>
        <p:grpSpPr>
          <a:xfrm>
            <a:off x="1371300" y="742950"/>
            <a:ext cx="6492300" cy="3749100"/>
            <a:chOff x="1371300" y="742950"/>
            <a:chExt cx="6492300" cy="3749100"/>
          </a:xfrm>
        </p:grpSpPr>
        <p:sp>
          <p:nvSpPr>
            <p:cNvPr id="36" name="Google Shape;36;p3"/>
            <p:cNvSpPr/>
            <p:nvPr/>
          </p:nvSpPr>
          <p:spPr>
            <a:xfrm>
              <a:off x="1462800" y="834450"/>
              <a:ext cx="6400800" cy="3657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1371300" y="742950"/>
              <a:ext cx="6401400" cy="3657600"/>
              <a:chOff x="1371300" y="742950"/>
              <a:chExt cx="6401400" cy="3657600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1371300" y="742950"/>
                <a:ext cx="6400800" cy="36576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" name="Google Shape;39;p3"/>
              <p:cNvCxnSpPr/>
              <p:nvPr/>
            </p:nvCxnSpPr>
            <p:spPr>
              <a:xfrm>
                <a:off x="1371300" y="1108650"/>
                <a:ext cx="64014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" name="Google Shape;40;p3"/>
              <p:cNvGrpSpPr/>
              <p:nvPr/>
            </p:nvGrpSpPr>
            <p:grpSpPr>
              <a:xfrm>
                <a:off x="7498200" y="834288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41" name="Google Shape;41;p3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42;p3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43" name="Google Shape;43;p3"/>
              <p:cNvSpPr/>
              <p:nvPr/>
            </p:nvSpPr>
            <p:spPr>
              <a:xfrm>
                <a:off x="7177950" y="834288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4" name="Google Shape;44;p3"/>
              <p:cNvCxnSpPr/>
              <p:nvPr/>
            </p:nvCxnSpPr>
            <p:spPr>
              <a:xfrm>
                <a:off x="6827699" y="1017288"/>
                <a:ext cx="208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5" name="Google Shape;45;p3"/>
          <p:cNvSpPr txBox="1">
            <a:spLocks noGrp="1"/>
          </p:cNvSpPr>
          <p:nvPr>
            <p:ph type="title"/>
          </p:nvPr>
        </p:nvSpPr>
        <p:spPr>
          <a:xfrm>
            <a:off x="1828800" y="2114550"/>
            <a:ext cx="548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 hasCustomPrompt="1"/>
          </p:nvPr>
        </p:nvSpPr>
        <p:spPr>
          <a:xfrm>
            <a:off x="947550" y="679350"/>
            <a:ext cx="1368300" cy="137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2286000" y="3952891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11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300" name="Google Shape;300;p19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19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302" name="Google Shape;302;p19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303" name="Google Shape;303;p19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04" name="Google Shape;304;p19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05" name="Google Shape;305;p19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306" name="Google Shape;306;p19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7" name="Google Shape;307;p19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308" name="Google Shape;308;p19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09" name="Google Shape;309;p19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15100" y="731525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subTitle" idx="1"/>
          </p:nvPr>
        </p:nvSpPr>
        <p:spPr>
          <a:xfrm>
            <a:off x="3408500" y="2103624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408500" y="3104632"/>
            <a:ext cx="50202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subTitle" idx="3"/>
          </p:nvPr>
        </p:nvSpPr>
        <p:spPr>
          <a:xfrm>
            <a:off x="3408200" y="4105448"/>
            <a:ext cx="5020800" cy="50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3408500" y="16003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ubTitle" idx="5"/>
          </p:nvPr>
        </p:nvSpPr>
        <p:spPr>
          <a:xfrm>
            <a:off x="3408500" y="2601333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9"/>
          <p:cNvSpPr txBox="1">
            <a:spLocks noGrp="1"/>
          </p:cNvSpPr>
          <p:nvPr>
            <p:ph type="subTitle" idx="6"/>
          </p:nvPr>
        </p:nvSpPr>
        <p:spPr>
          <a:xfrm>
            <a:off x="3408200" y="3602149"/>
            <a:ext cx="50208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240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91387" y="1031845"/>
            <a:ext cx="9326879" cy="4169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18"/>
          <p:cNvGrpSpPr/>
          <p:nvPr/>
        </p:nvGrpSpPr>
        <p:grpSpPr>
          <a:xfrm>
            <a:off x="274200" y="274200"/>
            <a:ext cx="8687100" cy="4686600"/>
            <a:chOff x="274200" y="274200"/>
            <a:chExt cx="8687100" cy="4686600"/>
          </a:xfrm>
        </p:grpSpPr>
        <p:sp>
          <p:nvSpPr>
            <p:cNvPr id="280" name="Google Shape;280;p18"/>
            <p:cNvSpPr/>
            <p:nvPr/>
          </p:nvSpPr>
          <p:spPr>
            <a:xfrm>
              <a:off x="365700" y="365700"/>
              <a:ext cx="8595600" cy="4595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1" name="Google Shape;281;p18"/>
            <p:cNvGrpSpPr/>
            <p:nvPr/>
          </p:nvGrpSpPr>
          <p:grpSpPr>
            <a:xfrm>
              <a:off x="274200" y="274200"/>
              <a:ext cx="8595900" cy="4595100"/>
              <a:chOff x="274200" y="274200"/>
              <a:chExt cx="8595900" cy="4595100"/>
            </a:xfrm>
          </p:grpSpPr>
          <p:grpSp>
            <p:nvGrpSpPr>
              <p:cNvPr id="282" name="Google Shape;282;p18"/>
              <p:cNvGrpSpPr/>
              <p:nvPr/>
            </p:nvGrpSpPr>
            <p:grpSpPr>
              <a:xfrm>
                <a:off x="274200" y="274200"/>
                <a:ext cx="8595900" cy="4595100"/>
                <a:chOff x="274200" y="274200"/>
                <a:chExt cx="8595900" cy="4595100"/>
              </a:xfrm>
            </p:grpSpPr>
            <p:sp>
              <p:nvSpPr>
                <p:cNvPr id="283" name="Google Shape;283;p18"/>
                <p:cNvSpPr/>
                <p:nvPr/>
              </p:nvSpPr>
              <p:spPr>
                <a:xfrm>
                  <a:off x="274200" y="274200"/>
                  <a:ext cx="8595600" cy="45951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284" name="Google Shape;284;p18"/>
                <p:cNvCxnSpPr/>
                <p:nvPr/>
              </p:nvCxnSpPr>
              <p:spPr>
                <a:xfrm>
                  <a:off x="274200" y="639909"/>
                  <a:ext cx="85959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5" name="Google Shape;285;p18"/>
              <p:cNvGrpSpPr/>
              <p:nvPr/>
            </p:nvGrpSpPr>
            <p:grpSpPr>
              <a:xfrm>
                <a:off x="8595300" y="365550"/>
                <a:ext cx="183000" cy="183000"/>
                <a:chOff x="8225400" y="367488"/>
                <a:chExt cx="183000" cy="183000"/>
              </a:xfrm>
            </p:grpSpPr>
            <p:cxnSp>
              <p:nvCxnSpPr>
                <p:cNvPr id="286" name="Google Shape;286;p18"/>
                <p:cNvCxnSpPr/>
                <p:nvPr/>
              </p:nvCxnSpPr>
              <p:spPr>
                <a:xfrm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18"/>
                <p:cNvCxnSpPr/>
                <p:nvPr/>
              </p:nvCxnSpPr>
              <p:spPr>
                <a:xfrm rot="5400000">
                  <a:off x="8225400" y="367488"/>
                  <a:ext cx="183000" cy="1830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88" name="Google Shape;288;p18"/>
              <p:cNvSpPr/>
              <p:nvPr/>
            </p:nvSpPr>
            <p:spPr>
              <a:xfrm>
                <a:off x="8275200" y="365550"/>
                <a:ext cx="183000" cy="183000"/>
              </a:xfrm>
              <a:prstGeom prst="rect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9" name="Google Shape;289;p18"/>
              <p:cNvCxnSpPr/>
              <p:nvPr/>
            </p:nvCxnSpPr>
            <p:spPr>
              <a:xfrm>
                <a:off x="7925099" y="548550"/>
                <a:ext cx="2130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713232" y="731520"/>
            <a:ext cx="77175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ubTitle" idx="1"/>
          </p:nvPr>
        </p:nvSpPr>
        <p:spPr>
          <a:xfrm>
            <a:off x="780350" y="2571436"/>
            <a:ext cx="21972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2"/>
          </p:nvPr>
        </p:nvSpPr>
        <p:spPr>
          <a:xfrm>
            <a:off x="7817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subTitle" idx="3"/>
          </p:nvPr>
        </p:nvSpPr>
        <p:spPr>
          <a:xfrm>
            <a:off x="3474800" y="3053825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4"/>
          </p:nvPr>
        </p:nvSpPr>
        <p:spPr>
          <a:xfrm>
            <a:off x="6167776" y="3053833"/>
            <a:ext cx="21945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 txBox="1">
            <a:spLocks noGrp="1"/>
          </p:cNvSpPr>
          <p:nvPr>
            <p:ph type="subTitle" idx="5"/>
          </p:nvPr>
        </p:nvSpPr>
        <p:spPr>
          <a:xfrm>
            <a:off x="3474800" y="2571425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6" name="Google Shape;296;p18"/>
          <p:cNvSpPr txBox="1">
            <a:spLocks noGrp="1"/>
          </p:cNvSpPr>
          <p:nvPr>
            <p:ph type="subTitle" idx="6"/>
          </p:nvPr>
        </p:nvSpPr>
        <p:spPr>
          <a:xfrm>
            <a:off x="6167776" y="2571426"/>
            <a:ext cx="21945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791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xend Giga"/>
              <a:buNone/>
              <a:defRPr sz="40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Giga"/>
              <a:buNone/>
              <a:defRPr sz="3500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3" r:id="rId2"/>
    <p:sldLayoutId id="2147483677" r:id="rId3"/>
    <p:sldLayoutId id="2147483682" r:id="rId4"/>
    <p:sldLayoutId id="2147483683" r:id="rId5"/>
    <p:sldLayoutId id="2147483684" r:id="rId6"/>
    <p:sldLayoutId id="2147483687" r:id="rId7"/>
    <p:sldLayoutId id="2147483688" r:id="rId8"/>
    <p:sldLayoutId id="2147483690" r:id="rId9"/>
    <p:sldLayoutId id="2147483692" r:id="rId10"/>
    <p:sldLayoutId id="2147483693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3" r:id="rId18"/>
    <p:sldLayoutId id="2147483705" r:id="rId19"/>
    <p:sldLayoutId id="2147483707" r:id="rId20"/>
    <p:sldLayoutId id="214748370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5oOwri3-Mf2U-fRCetIX5dJgLB8nKnD8YR28UkEmhE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QzE0-yTz4S8uGOWKFYzfDiJBRrM-9KonRJj84Lk8LGs/copy#gid=60910617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>
            <a:spLocks noGrp="1"/>
          </p:cNvSpPr>
          <p:nvPr>
            <p:ph type="ctrTitle"/>
          </p:nvPr>
        </p:nvSpPr>
        <p:spPr>
          <a:xfrm>
            <a:off x="1828800" y="1174903"/>
            <a:ext cx="5486400" cy="24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 Black" panose="020B0604020202020204" charset="0"/>
                <a:cs typeface="Rubik Black" panose="020B0604020202020204" charset="0"/>
              </a:rPr>
              <a:t>Electronic Store Website</a:t>
            </a:r>
            <a:endParaRPr b="1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413" name="Google Shape;413;p29"/>
          <p:cNvSpPr txBox="1">
            <a:spLocks noGrp="1"/>
          </p:cNvSpPr>
          <p:nvPr>
            <p:ph type="subTitle" idx="1"/>
          </p:nvPr>
        </p:nvSpPr>
        <p:spPr>
          <a:xfrm>
            <a:off x="1828800" y="3877100"/>
            <a:ext cx="5486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Group 8: H2T Group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414" name="Google Shape;414;p29"/>
          <p:cNvSpPr/>
          <p:nvPr/>
        </p:nvSpPr>
        <p:spPr>
          <a:xfrm rot="-2700000">
            <a:off x="7125203" y="4050192"/>
            <a:ext cx="365716" cy="365716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29"/>
          <p:cNvGrpSpPr/>
          <p:nvPr/>
        </p:nvGrpSpPr>
        <p:grpSpPr>
          <a:xfrm>
            <a:off x="136938" y="2571748"/>
            <a:ext cx="1827475" cy="1051350"/>
            <a:chOff x="274188" y="1278048"/>
            <a:chExt cx="1827475" cy="1051350"/>
          </a:xfrm>
        </p:grpSpPr>
        <p:sp>
          <p:nvSpPr>
            <p:cNvPr id="416" name="Google Shape;416;p29"/>
            <p:cNvSpPr/>
            <p:nvPr/>
          </p:nvSpPr>
          <p:spPr>
            <a:xfrm>
              <a:off x="364363" y="1369398"/>
              <a:ext cx="1737300" cy="9600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29"/>
            <p:cNvGrpSpPr/>
            <p:nvPr/>
          </p:nvGrpSpPr>
          <p:grpSpPr>
            <a:xfrm>
              <a:off x="274188" y="1278048"/>
              <a:ext cx="1737300" cy="960000"/>
              <a:chOff x="7146475" y="2190661"/>
              <a:chExt cx="1737300" cy="960000"/>
            </a:xfrm>
          </p:grpSpPr>
          <p:sp>
            <p:nvSpPr>
              <p:cNvPr id="418" name="Google Shape;418;p29"/>
              <p:cNvSpPr/>
              <p:nvPr/>
            </p:nvSpPr>
            <p:spPr>
              <a:xfrm>
                <a:off x="7146475" y="2190661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l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19" name="Google Shape;419;p29"/>
              <p:cNvCxnSpPr/>
              <p:nvPr/>
            </p:nvCxnSpPr>
            <p:spPr>
              <a:xfrm>
                <a:off x="7151600" y="2373361"/>
                <a:ext cx="1724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20" name="Google Shape;420;p29"/>
            <p:cNvGrpSpPr/>
            <p:nvPr/>
          </p:nvGrpSpPr>
          <p:grpSpPr>
            <a:xfrm>
              <a:off x="447057" y="1555937"/>
              <a:ext cx="1391436" cy="587426"/>
              <a:chOff x="817139" y="2952501"/>
              <a:chExt cx="1391436" cy="587426"/>
            </a:xfrm>
          </p:grpSpPr>
          <p:sp>
            <p:nvSpPr>
              <p:cNvPr id="421" name="Google Shape;421;p29"/>
              <p:cNvSpPr/>
              <p:nvPr/>
            </p:nvSpPr>
            <p:spPr>
              <a:xfrm>
                <a:off x="834354" y="3033062"/>
                <a:ext cx="328236" cy="324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8733" extrusionOk="0">
                    <a:moveTo>
                      <a:pt x="4366" y="1"/>
                    </a:moveTo>
                    <a:cubicBezTo>
                      <a:pt x="1951" y="1"/>
                      <a:pt x="0" y="1952"/>
                      <a:pt x="0" y="4366"/>
                    </a:cubicBezTo>
                    <a:cubicBezTo>
                      <a:pt x="0" y="6757"/>
                      <a:pt x="1951" y="8732"/>
                      <a:pt x="4366" y="8732"/>
                    </a:cubicBezTo>
                    <a:cubicBezTo>
                      <a:pt x="6780" y="8732"/>
                      <a:pt x="8732" y="6757"/>
                      <a:pt x="8732" y="4366"/>
                    </a:cubicBezTo>
                    <a:cubicBezTo>
                      <a:pt x="8732" y="1952"/>
                      <a:pt x="6780" y="1"/>
                      <a:pt x="4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817139" y="3173107"/>
                <a:ext cx="735110" cy="36682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9886" extrusionOk="0">
                    <a:moveTo>
                      <a:pt x="10025" y="0"/>
                    </a:moveTo>
                    <a:cubicBezTo>
                      <a:pt x="7970" y="0"/>
                      <a:pt x="5937" y="1254"/>
                      <a:pt x="5263" y="3544"/>
                    </a:cubicBezTo>
                    <a:cubicBezTo>
                      <a:pt x="4773" y="3298"/>
                      <a:pt x="4258" y="3184"/>
                      <a:pt x="3754" y="3184"/>
                    </a:cubicBezTo>
                    <a:cubicBezTo>
                      <a:pt x="2252" y="3184"/>
                      <a:pt x="848" y="4199"/>
                      <a:pt x="482" y="5787"/>
                    </a:cubicBezTo>
                    <a:cubicBezTo>
                      <a:pt x="0" y="7884"/>
                      <a:pt x="1590" y="9886"/>
                      <a:pt x="3723" y="9886"/>
                    </a:cubicBezTo>
                    <a:cubicBezTo>
                      <a:pt x="3748" y="9886"/>
                      <a:pt x="3774" y="9885"/>
                      <a:pt x="3799" y="9885"/>
                    </a:cubicBezTo>
                    <a:lnTo>
                      <a:pt x="15531" y="9885"/>
                    </a:lnTo>
                    <a:cubicBezTo>
                      <a:pt x="17750" y="9885"/>
                      <a:pt x="19555" y="8104"/>
                      <a:pt x="19555" y="5885"/>
                    </a:cubicBezTo>
                    <a:cubicBezTo>
                      <a:pt x="19555" y="3641"/>
                      <a:pt x="17750" y="1861"/>
                      <a:pt x="15531" y="1861"/>
                    </a:cubicBezTo>
                    <a:cubicBezTo>
                      <a:pt x="15019" y="1861"/>
                      <a:pt x="14531" y="1958"/>
                      <a:pt x="14068" y="2129"/>
                    </a:cubicBezTo>
                    <a:cubicBezTo>
                      <a:pt x="13064" y="681"/>
                      <a:pt x="11538" y="0"/>
                      <a:pt x="100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1739143" y="2952501"/>
                <a:ext cx="162314" cy="219958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5928" extrusionOk="0">
                    <a:moveTo>
                      <a:pt x="2245" y="1"/>
                    </a:moveTo>
                    <a:cubicBezTo>
                      <a:pt x="1976" y="1"/>
                      <a:pt x="1708" y="25"/>
                      <a:pt x="1440" y="99"/>
                    </a:cubicBezTo>
                    <a:cubicBezTo>
                      <a:pt x="1196" y="147"/>
                      <a:pt x="976" y="245"/>
                      <a:pt x="757" y="367"/>
                    </a:cubicBezTo>
                    <a:cubicBezTo>
                      <a:pt x="489" y="513"/>
                      <a:pt x="245" y="708"/>
                      <a:pt x="1" y="928"/>
                    </a:cubicBezTo>
                    <a:lnTo>
                      <a:pt x="854" y="1952"/>
                    </a:lnTo>
                    <a:cubicBezTo>
                      <a:pt x="1050" y="1757"/>
                      <a:pt x="1269" y="1611"/>
                      <a:pt x="1489" y="1464"/>
                    </a:cubicBezTo>
                    <a:cubicBezTo>
                      <a:pt x="1659" y="1367"/>
                      <a:pt x="1854" y="1318"/>
                      <a:pt x="2049" y="1318"/>
                    </a:cubicBezTo>
                    <a:cubicBezTo>
                      <a:pt x="2196" y="1318"/>
                      <a:pt x="2367" y="1367"/>
                      <a:pt x="2464" y="1440"/>
                    </a:cubicBezTo>
                    <a:cubicBezTo>
                      <a:pt x="2562" y="1538"/>
                      <a:pt x="2635" y="1684"/>
                      <a:pt x="2610" y="1806"/>
                    </a:cubicBezTo>
                    <a:cubicBezTo>
                      <a:pt x="2610" y="1928"/>
                      <a:pt x="2586" y="2050"/>
                      <a:pt x="2537" y="2172"/>
                    </a:cubicBezTo>
                    <a:cubicBezTo>
                      <a:pt x="2488" y="2318"/>
                      <a:pt x="2391" y="2440"/>
                      <a:pt x="2293" y="2562"/>
                    </a:cubicBezTo>
                    <a:cubicBezTo>
                      <a:pt x="2171" y="2733"/>
                      <a:pt x="1879" y="3025"/>
                      <a:pt x="1489" y="3440"/>
                    </a:cubicBezTo>
                    <a:lnTo>
                      <a:pt x="50" y="4903"/>
                    </a:lnTo>
                    <a:lnTo>
                      <a:pt x="50" y="5928"/>
                    </a:lnTo>
                    <a:lnTo>
                      <a:pt x="4318" y="5928"/>
                    </a:lnTo>
                    <a:lnTo>
                      <a:pt x="4318" y="4659"/>
                    </a:lnTo>
                    <a:lnTo>
                      <a:pt x="2098" y="4659"/>
                    </a:lnTo>
                    <a:lnTo>
                      <a:pt x="2098" y="4611"/>
                    </a:lnTo>
                    <a:cubicBezTo>
                      <a:pt x="2757" y="4050"/>
                      <a:pt x="3171" y="3635"/>
                      <a:pt x="3367" y="3440"/>
                    </a:cubicBezTo>
                    <a:cubicBezTo>
                      <a:pt x="3562" y="3245"/>
                      <a:pt x="3708" y="3050"/>
                      <a:pt x="3854" y="2830"/>
                    </a:cubicBezTo>
                    <a:cubicBezTo>
                      <a:pt x="4098" y="2464"/>
                      <a:pt x="4220" y="2025"/>
                      <a:pt x="4220" y="1611"/>
                    </a:cubicBezTo>
                    <a:cubicBezTo>
                      <a:pt x="4220" y="1294"/>
                      <a:pt x="4123" y="1025"/>
                      <a:pt x="3952" y="781"/>
                    </a:cubicBezTo>
                    <a:cubicBezTo>
                      <a:pt x="3781" y="513"/>
                      <a:pt x="3562" y="318"/>
                      <a:pt x="3269" y="196"/>
                    </a:cubicBezTo>
                    <a:cubicBezTo>
                      <a:pt x="2952" y="50"/>
                      <a:pt x="2610" y="1"/>
                      <a:pt x="22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1926175" y="2955247"/>
                <a:ext cx="129310" cy="21721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854" extrusionOk="0">
                    <a:moveTo>
                      <a:pt x="2000" y="0"/>
                    </a:moveTo>
                    <a:lnTo>
                      <a:pt x="0" y="1659"/>
                    </a:lnTo>
                    <a:lnTo>
                      <a:pt x="805" y="2659"/>
                    </a:lnTo>
                    <a:lnTo>
                      <a:pt x="1488" y="2122"/>
                    </a:lnTo>
                    <a:cubicBezTo>
                      <a:pt x="1610" y="2000"/>
                      <a:pt x="1732" y="1878"/>
                      <a:pt x="1854" y="1732"/>
                    </a:cubicBezTo>
                    <a:lnTo>
                      <a:pt x="1854" y="1732"/>
                    </a:lnTo>
                    <a:cubicBezTo>
                      <a:pt x="1829" y="2049"/>
                      <a:pt x="1829" y="2390"/>
                      <a:pt x="1829" y="2756"/>
                    </a:cubicBezTo>
                    <a:lnTo>
                      <a:pt x="1829" y="5854"/>
                    </a:lnTo>
                    <a:lnTo>
                      <a:pt x="3439" y="5854"/>
                    </a:lnTo>
                    <a:lnTo>
                      <a:pt x="3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096669" y="2952501"/>
                <a:ext cx="111905" cy="112354"/>
              </a:xfrm>
              <a:custGeom>
                <a:avLst/>
                <a:gdLst/>
                <a:ahLst/>
                <a:cxnLst/>
                <a:rect l="l" t="t" r="r" b="b"/>
                <a:pathLst>
                  <a:path w="2977" h="3028" extrusionOk="0">
                    <a:moveTo>
                      <a:pt x="1537" y="830"/>
                    </a:moveTo>
                    <a:cubicBezTo>
                      <a:pt x="1806" y="830"/>
                      <a:pt x="1928" y="1050"/>
                      <a:pt x="1928" y="1513"/>
                    </a:cubicBezTo>
                    <a:cubicBezTo>
                      <a:pt x="1928" y="1977"/>
                      <a:pt x="1806" y="2220"/>
                      <a:pt x="1537" y="2220"/>
                    </a:cubicBezTo>
                    <a:cubicBezTo>
                      <a:pt x="1415" y="2220"/>
                      <a:pt x="1293" y="2147"/>
                      <a:pt x="1220" y="2050"/>
                    </a:cubicBezTo>
                    <a:cubicBezTo>
                      <a:pt x="1147" y="1879"/>
                      <a:pt x="1123" y="1684"/>
                      <a:pt x="1123" y="1513"/>
                    </a:cubicBezTo>
                    <a:lnTo>
                      <a:pt x="1147" y="1513"/>
                    </a:lnTo>
                    <a:cubicBezTo>
                      <a:pt x="1147" y="1050"/>
                      <a:pt x="1269" y="830"/>
                      <a:pt x="1537" y="830"/>
                    </a:cubicBezTo>
                    <a:close/>
                    <a:moveTo>
                      <a:pt x="1562" y="1"/>
                    </a:moveTo>
                    <a:cubicBezTo>
                      <a:pt x="1171" y="1"/>
                      <a:pt x="781" y="147"/>
                      <a:pt x="513" y="416"/>
                    </a:cubicBezTo>
                    <a:cubicBezTo>
                      <a:pt x="1" y="1050"/>
                      <a:pt x="1" y="1977"/>
                      <a:pt x="513" y="2611"/>
                    </a:cubicBezTo>
                    <a:cubicBezTo>
                      <a:pt x="764" y="2862"/>
                      <a:pt x="1101" y="3028"/>
                      <a:pt x="1463" y="3028"/>
                    </a:cubicBezTo>
                    <a:cubicBezTo>
                      <a:pt x="1488" y="3028"/>
                      <a:pt x="1513" y="3027"/>
                      <a:pt x="1537" y="3025"/>
                    </a:cubicBezTo>
                    <a:cubicBezTo>
                      <a:pt x="1565" y="3027"/>
                      <a:pt x="1593" y="3028"/>
                      <a:pt x="1621" y="3028"/>
                    </a:cubicBezTo>
                    <a:cubicBezTo>
                      <a:pt x="1980" y="3028"/>
                      <a:pt x="2314" y="2882"/>
                      <a:pt x="2586" y="2611"/>
                    </a:cubicBezTo>
                    <a:cubicBezTo>
                      <a:pt x="2854" y="2318"/>
                      <a:pt x="2976" y="1928"/>
                      <a:pt x="2952" y="1513"/>
                    </a:cubicBezTo>
                    <a:cubicBezTo>
                      <a:pt x="2976" y="1123"/>
                      <a:pt x="2830" y="733"/>
                      <a:pt x="2586" y="416"/>
                    </a:cubicBezTo>
                    <a:cubicBezTo>
                      <a:pt x="2318" y="147"/>
                      <a:pt x="1928" y="1"/>
                      <a:pt x="1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6" name="Google Shape;426;p29"/>
          <p:cNvSpPr/>
          <p:nvPr/>
        </p:nvSpPr>
        <p:spPr>
          <a:xfrm>
            <a:off x="1099325" y="425927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" name="Google Shape;427;p29"/>
          <p:cNvGrpSpPr/>
          <p:nvPr/>
        </p:nvGrpSpPr>
        <p:grpSpPr>
          <a:xfrm>
            <a:off x="6761147" y="3414805"/>
            <a:ext cx="689546" cy="208288"/>
            <a:chOff x="6761147" y="3414805"/>
            <a:chExt cx="689546" cy="208288"/>
          </a:xfrm>
        </p:grpSpPr>
        <p:sp>
          <p:nvSpPr>
            <p:cNvPr id="428" name="Google Shape;428;p29"/>
            <p:cNvSpPr/>
            <p:nvPr/>
          </p:nvSpPr>
          <p:spPr>
            <a:xfrm>
              <a:off x="6993487" y="3563457"/>
              <a:ext cx="457207" cy="59636"/>
            </a:xfrm>
            <a:custGeom>
              <a:avLst/>
              <a:gdLst/>
              <a:ahLst/>
              <a:cxnLst/>
              <a:rect l="l" t="t" r="r" b="b"/>
              <a:pathLst>
                <a:path w="8294" h="952" extrusionOk="0">
                  <a:moveTo>
                    <a:pt x="415" y="0"/>
                  </a:moveTo>
                  <a:cubicBezTo>
                    <a:pt x="757" y="0"/>
                    <a:pt x="952" y="439"/>
                    <a:pt x="708" y="683"/>
                  </a:cubicBezTo>
                  <a:cubicBezTo>
                    <a:pt x="440" y="951"/>
                    <a:pt x="1" y="756"/>
                    <a:pt x="25" y="390"/>
                  </a:cubicBezTo>
                  <a:cubicBezTo>
                    <a:pt x="25" y="171"/>
                    <a:pt x="196" y="0"/>
                    <a:pt x="415" y="0"/>
                  </a:cubicBezTo>
                  <a:close/>
                  <a:moveTo>
                    <a:pt x="7757" y="0"/>
                  </a:moveTo>
                  <a:cubicBezTo>
                    <a:pt x="8123" y="0"/>
                    <a:pt x="8293" y="439"/>
                    <a:pt x="8025" y="683"/>
                  </a:cubicBezTo>
                  <a:cubicBezTo>
                    <a:pt x="7781" y="951"/>
                    <a:pt x="7342" y="756"/>
                    <a:pt x="7342" y="415"/>
                  </a:cubicBezTo>
                  <a:cubicBezTo>
                    <a:pt x="7342" y="195"/>
                    <a:pt x="7537" y="0"/>
                    <a:pt x="7757" y="0"/>
                  </a:cubicBezTo>
                  <a:close/>
                  <a:moveTo>
                    <a:pt x="5928" y="0"/>
                  </a:moveTo>
                  <a:cubicBezTo>
                    <a:pt x="6293" y="24"/>
                    <a:pt x="6440" y="463"/>
                    <a:pt x="6171" y="707"/>
                  </a:cubicBezTo>
                  <a:cubicBezTo>
                    <a:pt x="5903" y="951"/>
                    <a:pt x="5488" y="756"/>
                    <a:pt x="5513" y="390"/>
                  </a:cubicBezTo>
                  <a:cubicBezTo>
                    <a:pt x="5513" y="171"/>
                    <a:pt x="5684" y="0"/>
                    <a:pt x="5903" y="0"/>
                  </a:cubicBezTo>
                  <a:close/>
                  <a:moveTo>
                    <a:pt x="4098" y="0"/>
                  </a:moveTo>
                  <a:cubicBezTo>
                    <a:pt x="4464" y="24"/>
                    <a:pt x="4610" y="463"/>
                    <a:pt x="4342" y="707"/>
                  </a:cubicBezTo>
                  <a:cubicBezTo>
                    <a:pt x="4074" y="951"/>
                    <a:pt x="3659" y="756"/>
                    <a:pt x="3684" y="390"/>
                  </a:cubicBezTo>
                  <a:cubicBezTo>
                    <a:pt x="3684" y="171"/>
                    <a:pt x="3854" y="0"/>
                    <a:pt x="4074" y="0"/>
                  </a:cubicBezTo>
                  <a:close/>
                  <a:moveTo>
                    <a:pt x="2269" y="0"/>
                  </a:moveTo>
                  <a:cubicBezTo>
                    <a:pt x="2635" y="24"/>
                    <a:pt x="2781" y="463"/>
                    <a:pt x="2513" y="707"/>
                  </a:cubicBezTo>
                  <a:cubicBezTo>
                    <a:pt x="2245" y="951"/>
                    <a:pt x="1830" y="756"/>
                    <a:pt x="1854" y="390"/>
                  </a:cubicBezTo>
                  <a:cubicBezTo>
                    <a:pt x="1854" y="171"/>
                    <a:pt x="2025" y="0"/>
                    <a:pt x="2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761147" y="3414805"/>
              <a:ext cx="457196" cy="57149"/>
            </a:xfrm>
            <a:custGeom>
              <a:avLst/>
              <a:gdLst/>
              <a:ahLst/>
              <a:cxnLst/>
              <a:rect l="l" t="t" r="r" b="b"/>
              <a:pathLst>
                <a:path w="11732" h="1391" extrusionOk="0">
                  <a:moveTo>
                    <a:pt x="11488" y="854"/>
                  </a:moveTo>
                  <a:cubicBezTo>
                    <a:pt x="11708" y="878"/>
                    <a:pt x="11732" y="1220"/>
                    <a:pt x="11488" y="1244"/>
                  </a:cubicBezTo>
                  <a:cubicBezTo>
                    <a:pt x="11220" y="1244"/>
                    <a:pt x="10952" y="1098"/>
                    <a:pt x="10805" y="854"/>
                  </a:cubicBezTo>
                  <a:cubicBezTo>
                    <a:pt x="10683" y="708"/>
                    <a:pt x="10561" y="537"/>
                    <a:pt x="10366" y="537"/>
                  </a:cubicBezTo>
                  <a:cubicBezTo>
                    <a:pt x="10171" y="537"/>
                    <a:pt x="10049" y="683"/>
                    <a:pt x="9927" y="854"/>
                  </a:cubicBezTo>
                  <a:cubicBezTo>
                    <a:pt x="9781" y="1098"/>
                    <a:pt x="9513" y="1244"/>
                    <a:pt x="9244" y="1244"/>
                  </a:cubicBezTo>
                  <a:cubicBezTo>
                    <a:pt x="8952" y="1244"/>
                    <a:pt x="8708" y="1098"/>
                    <a:pt x="8561" y="854"/>
                  </a:cubicBezTo>
                  <a:cubicBezTo>
                    <a:pt x="8439" y="708"/>
                    <a:pt x="8293" y="537"/>
                    <a:pt x="8122" y="537"/>
                  </a:cubicBezTo>
                  <a:cubicBezTo>
                    <a:pt x="7927" y="537"/>
                    <a:pt x="7805" y="683"/>
                    <a:pt x="7683" y="854"/>
                  </a:cubicBezTo>
                  <a:cubicBezTo>
                    <a:pt x="7537" y="1098"/>
                    <a:pt x="7269" y="1244"/>
                    <a:pt x="6976" y="1244"/>
                  </a:cubicBezTo>
                  <a:cubicBezTo>
                    <a:pt x="6708" y="1244"/>
                    <a:pt x="6439" y="1098"/>
                    <a:pt x="6293" y="854"/>
                  </a:cubicBezTo>
                  <a:cubicBezTo>
                    <a:pt x="6171" y="708"/>
                    <a:pt x="6049" y="537"/>
                    <a:pt x="5854" y="537"/>
                  </a:cubicBezTo>
                  <a:cubicBezTo>
                    <a:pt x="5683" y="537"/>
                    <a:pt x="5561" y="683"/>
                    <a:pt x="5415" y="854"/>
                  </a:cubicBezTo>
                  <a:cubicBezTo>
                    <a:pt x="5122" y="1391"/>
                    <a:pt x="4342" y="1391"/>
                    <a:pt x="4049" y="854"/>
                  </a:cubicBezTo>
                  <a:cubicBezTo>
                    <a:pt x="3927" y="708"/>
                    <a:pt x="3805" y="537"/>
                    <a:pt x="3610" y="537"/>
                  </a:cubicBezTo>
                  <a:cubicBezTo>
                    <a:pt x="3415" y="537"/>
                    <a:pt x="3318" y="683"/>
                    <a:pt x="3171" y="854"/>
                  </a:cubicBezTo>
                  <a:cubicBezTo>
                    <a:pt x="2879" y="1391"/>
                    <a:pt x="2098" y="1391"/>
                    <a:pt x="1805" y="854"/>
                  </a:cubicBezTo>
                  <a:cubicBezTo>
                    <a:pt x="1683" y="708"/>
                    <a:pt x="1561" y="537"/>
                    <a:pt x="1366" y="537"/>
                  </a:cubicBezTo>
                  <a:cubicBezTo>
                    <a:pt x="1171" y="537"/>
                    <a:pt x="1074" y="683"/>
                    <a:pt x="927" y="854"/>
                  </a:cubicBezTo>
                  <a:cubicBezTo>
                    <a:pt x="781" y="1098"/>
                    <a:pt x="513" y="1244"/>
                    <a:pt x="244" y="1244"/>
                  </a:cubicBezTo>
                  <a:cubicBezTo>
                    <a:pt x="1" y="1220"/>
                    <a:pt x="1" y="878"/>
                    <a:pt x="244" y="854"/>
                  </a:cubicBezTo>
                  <a:cubicBezTo>
                    <a:pt x="391" y="854"/>
                    <a:pt x="513" y="732"/>
                    <a:pt x="635" y="586"/>
                  </a:cubicBezTo>
                  <a:cubicBezTo>
                    <a:pt x="781" y="317"/>
                    <a:pt x="1074" y="171"/>
                    <a:pt x="1366" y="147"/>
                  </a:cubicBezTo>
                  <a:cubicBezTo>
                    <a:pt x="1659" y="171"/>
                    <a:pt x="1952" y="317"/>
                    <a:pt x="2098" y="586"/>
                  </a:cubicBezTo>
                  <a:cubicBezTo>
                    <a:pt x="2220" y="732"/>
                    <a:pt x="2342" y="854"/>
                    <a:pt x="2488" y="854"/>
                  </a:cubicBezTo>
                  <a:lnTo>
                    <a:pt x="2488" y="854"/>
                  </a:lnTo>
                  <a:cubicBezTo>
                    <a:pt x="2635" y="854"/>
                    <a:pt x="2757" y="732"/>
                    <a:pt x="2879" y="586"/>
                  </a:cubicBezTo>
                  <a:cubicBezTo>
                    <a:pt x="3196" y="0"/>
                    <a:pt x="4025" y="0"/>
                    <a:pt x="4342" y="586"/>
                  </a:cubicBezTo>
                  <a:cubicBezTo>
                    <a:pt x="4464" y="732"/>
                    <a:pt x="4586" y="854"/>
                    <a:pt x="4732" y="854"/>
                  </a:cubicBezTo>
                  <a:lnTo>
                    <a:pt x="4781" y="854"/>
                  </a:lnTo>
                  <a:cubicBezTo>
                    <a:pt x="4927" y="854"/>
                    <a:pt x="5025" y="732"/>
                    <a:pt x="5147" y="586"/>
                  </a:cubicBezTo>
                  <a:cubicBezTo>
                    <a:pt x="5318" y="317"/>
                    <a:pt x="5586" y="171"/>
                    <a:pt x="5878" y="147"/>
                  </a:cubicBezTo>
                  <a:cubicBezTo>
                    <a:pt x="6196" y="171"/>
                    <a:pt x="6464" y="317"/>
                    <a:pt x="6635" y="586"/>
                  </a:cubicBezTo>
                  <a:cubicBezTo>
                    <a:pt x="6757" y="732"/>
                    <a:pt x="6854" y="854"/>
                    <a:pt x="7000" y="854"/>
                  </a:cubicBezTo>
                  <a:lnTo>
                    <a:pt x="7025" y="854"/>
                  </a:lnTo>
                  <a:cubicBezTo>
                    <a:pt x="7171" y="854"/>
                    <a:pt x="7293" y="732"/>
                    <a:pt x="7391" y="586"/>
                  </a:cubicBezTo>
                  <a:cubicBezTo>
                    <a:pt x="7708" y="0"/>
                    <a:pt x="8561" y="0"/>
                    <a:pt x="8878" y="586"/>
                  </a:cubicBezTo>
                  <a:cubicBezTo>
                    <a:pt x="9000" y="732"/>
                    <a:pt x="9098" y="854"/>
                    <a:pt x="9244" y="854"/>
                  </a:cubicBezTo>
                  <a:lnTo>
                    <a:pt x="9269" y="854"/>
                  </a:lnTo>
                  <a:cubicBezTo>
                    <a:pt x="9415" y="854"/>
                    <a:pt x="9537" y="732"/>
                    <a:pt x="9659" y="586"/>
                  </a:cubicBezTo>
                  <a:cubicBezTo>
                    <a:pt x="9805" y="317"/>
                    <a:pt x="10074" y="171"/>
                    <a:pt x="10391" y="147"/>
                  </a:cubicBezTo>
                  <a:cubicBezTo>
                    <a:pt x="10683" y="171"/>
                    <a:pt x="10976" y="317"/>
                    <a:pt x="11122" y="586"/>
                  </a:cubicBezTo>
                  <a:cubicBezTo>
                    <a:pt x="11244" y="732"/>
                    <a:pt x="11342" y="854"/>
                    <a:pt x="11488" y="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" name="Google Shape;430;p29"/>
          <p:cNvGrpSpPr/>
          <p:nvPr/>
        </p:nvGrpSpPr>
        <p:grpSpPr>
          <a:xfrm>
            <a:off x="136938" y="1047512"/>
            <a:ext cx="1371600" cy="1375875"/>
            <a:chOff x="299013" y="1079125"/>
            <a:chExt cx="1371600" cy="1375875"/>
          </a:xfrm>
        </p:grpSpPr>
        <p:sp>
          <p:nvSpPr>
            <p:cNvPr id="431" name="Google Shape;431;p29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9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434" name="Google Shape;434;p29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5" name="Google Shape;435;p29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436" name="Google Shape;436;p29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29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8" name="Google Shape;438;p29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439" name="Google Shape;439;p29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1" name="Google Shape;441;p29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2" name="Google Shape;442;p29"/>
          <p:cNvGrpSpPr/>
          <p:nvPr/>
        </p:nvGrpSpPr>
        <p:grpSpPr>
          <a:xfrm>
            <a:off x="7450704" y="1174899"/>
            <a:ext cx="1646100" cy="1188900"/>
            <a:chOff x="7403363" y="1047512"/>
            <a:chExt cx="1646100" cy="1188900"/>
          </a:xfrm>
        </p:grpSpPr>
        <p:sp>
          <p:nvSpPr>
            <p:cNvPr id="443" name="Google Shape;443;p29"/>
            <p:cNvSpPr/>
            <p:nvPr/>
          </p:nvSpPr>
          <p:spPr>
            <a:xfrm>
              <a:off x="7494863" y="11390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7403363" y="1047512"/>
              <a:ext cx="1554600" cy="10974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5" name="Google Shape;445;p29"/>
            <p:cNvCxnSpPr/>
            <p:nvPr/>
          </p:nvCxnSpPr>
          <p:spPr>
            <a:xfrm>
              <a:off x="7413325" y="1230512"/>
              <a:ext cx="15447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6" name="Google Shape;446;p29"/>
            <p:cNvSpPr/>
            <p:nvPr/>
          </p:nvSpPr>
          <p:spPr>
            <a:xfrm>
              <a:off x="7540474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8009987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8479499" y="1687769"/>
              <a:ext cx="341378" cy="320032"/>
            </a:xfrm>
            <a:custGeom>
              <a:avLst/>
              <a:gdLst/>
              <a:ahLst/>
              <a:cxnLst/>
              <a:rect l="l" t="t" r="r" b="b"/>
              <a:pathLst>
                <a:path w="10634" h="9925" extrusionOk="0">
                  <a:moveTo>
                    <a:pt x="5308" y="0"/>
                  </a:moveTo>
                  <a:cubicBezTo>
                    <a:pt x="5171" y="0"/>
                    <a:pt x="5037" y="73"/>
                    <a:pt x="4976" y="220"/>
                  </a:cubicBezTo>
                  <a:lnTo>
                    <a:pt x="3659" y="2878"/>
                  </a:lnTo>
                  <a:cubicBezTo>
                    <a:pt x="3585" y="3000"/>
                    <a:pt x="3488" y="3073"/>
                    <a:pt x="3366" y="3073"/>
                  </a:cubicBezTo>
                  <a:lnTo>
                    <a:pt x="415" y="3512"/>
                  </a:lnTo>
                  <a:cubicBezTo>
                    <a:pt x="122" y="3561"/>
                    <a:pt x="0" y="3927"/>
                    <a:pt x="220" y="4147"/>
                  </a:cubicBezTo>
                  <a:lnTo>
                    <a:pt x="2341" y="6220"/>
                  </a:lnTo>
                  <a:cubicBezTo>
                    <a:pt x="2439" y="6317"/>
                    <a:pt x="2488" y="6439"/>
                    <a:pt x="2463" y="6561"/>
                  </a:cubicBezTo>
                  <a:lnTo>
                    <a:pt x="1951" y="9488"/>
                  </a:lnTo>
                  <a:cubicBezTo>
                    <a:pt x="1913" y="9736"/>
                    <a:pt x="2099" y="9924"/>
                    <a:pt x="2322" y="9924"/>
                  </a:cubicBezTo>
                  <a:cubicBezTo>
                    <a:pt x="2384" y="9924"/>
                    <a:pt x="2449" y="9910"/>
                    <a:pt x="2512" y="9878"/>
                  </a:cubicBezTo>
                  <a:lnTo>
                    <a:pt x="5122" y="8512"/>
                  </a:lnTo>
                  <a:cubicBezTo>
                    <a:pt x="5183" y="8476"/>
                    <a:pt x="5244" y="8457"/>
                    <a:pt x="5305" y="8457"/>
                  </a:cubicBezTo>
                  <a:cubicBezTo>
                    <a:pt x="5366" y="8457"/>
                    <a:pt x="5427" y="8476"/>
                    <a:pt x="5488" y="8512"/>
                  </a:cubicBezTo>
                  <a:lnTo>
                    <a:pt x="8122" y="9878"/>
                  </a:lnTo>
                  <a:cubicBezTo>
                    <a:pt x="8180" y="9910"/>
                    <a:pt x="8241" y="9924"/>
                    <a:pt x="8299" y="9924"/>
                  </a:cubicBezTo>
                  <a:cubicBezTo>
                    <a:pt x="8511" y="9924"/>
                    <a:pt x="8697" y="9736"/>
                    <a:pt x="8658" y="9488"/>
                  </a:cubicBezTo>
                  <a:lnTo>
                    <a:pt x="8146" y="6561"/>
                  </a:lnTo>
                  <a:cubicBezTo>
                    <a:pt x="8122" y="6439"/>
                    <a:pt x="8171" y="6317"/>
                    <a:pt x="8268" y="6220"/>
                  </a:cubicBezTo>
                  <a:lnTo>
                    <a:pt x="10390" y="4147"/>
                  </a:lnTo>
                  <a:cubicBezTo>
                    <a:pt x="10634" y="3927"/>
                    <a:pt x="10488" y="3561"/>
                    <a:pt x="10195" y="3512"/>
                  </a:cubicBezTo>
                  <a:lnTo>
                    <a:pt x="7244" y="3098"/>
                  </a:lnTo>
                  <a:cubicBezTo>
                    <a:pt x="7122" y="3073"/>
                    <a:pt x="7024" y="3000"/>
                    <a:pt x="6976" y="2878"/>
                  </a:cubicBezTo>
                  <a:lnTo>
                    <a:pt x="5658" y="220"/>
                  </a:lnTo>
                  <a:cubicBezTo>
                    <a:pt x="5585" y="73"/>
                    <a:pt x="5445" y="0"/>
                    <a:pt x="5308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9" name="Google Shape;449;p29"/>
            <p:cNvGrpSpPr/>
            <p:nvPr/>
          </p:nvGrpSpPr>
          <p:grpSpPr>
            <a:xfrm>
              <a:off x="7770652" y="1367593"/>
              <a:ext cx="820034" cy="187786"/>
              <a:chOff x="4005100" y="3437025"/>
              <a:chExt cx="535375" cy="122600"/>
            </a:xfrm>
          </p:grpSpPr>
          <p:sp>
            <p:nvSpPr>
              <p:cNvPr id="450" name="Google Shape;450;p29"/>
              <p:cNvSpPr/>
              <p:nvPr/>
            </p:nvSpPr>
            <p:spPr>
              <a:xfrm>
                <a:off x="4005100" y="3437025"/>
                <a:ext cx="535375" cy="33575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343" extrusionOk="0">
                    <a:moveTo>
                      <a:pt x="903" y="1"/>
                    </a:moveTo>
                    <a:cubicBezTo>
                      <a:pt x="1" y="1"/>
                      <a:pt x="1" y="1342"/>
                      <a:pt x="903" y="1342"/>
                    </a:cubicBezTo>
                    <a:lnTo>
                      <a:pt x="20488" y="1342"/>
                    </a:lnTo>
                    <a:cubicBezTo>
                      <a:pt x="21415" y="1342"/>
                      <a:pt x="21415" y="1"/>
                      <a:pt x="204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4064850" y="3525450"/>
                <a:ext cx="415275" cy="34175"/>
              </a:xfrm>
              <a:custGeom>
                <a:avLst/>
                <a:gdLst/>
                <a:ahLst/>
                <a:cxnLst/>
                <a:rect l="l" t="t" r="r" b="b"/>
                <a:pathLst>
                  <a:path w="16611" h="1367" extrusionOk="0">
                    <a:moveTo>
                      <a:pt x="928" y="0"/>
                    </a:moveTo>
                    <a:cubicBezTo>
                      <a:pt x="1" y="0"/>
                      <a:pt x="1" y="1366"/>
                      <a:pt x="928" y="1366"/>
                    </a:cubicBezTo>
                    <a:lnTo>
                      <a:pt x="15708" y="1366"/>
                    </a:lnTo>
                    <a:cubicBezTo>
                      <a:pt x="16610" y="1366"/>
                      <a:pt x="16610" y="0"/>
                      <a:pt x="15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2" name="Google Shape;452;p29"/>
          <p:cNvGrpSpPr/>
          <p:nvPr/>
        </p:nvGrpSpPr>
        <p:grpSpPr>
          <a:xfrm>
            <a:off x="7855413" y="2571747"/>
            <a:ext cx="836668" cy="1371596"/>
            <a:chOff x="2771692" y="3497697"/>
            <a:chExt cx="836668" cy="1371596"/>
          </a:xfrm>
        </p:grpSpPr>
        <p:sp>
          <p:nvSpPr>
            <p:cNvPr id="453" name="Google Shape;453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2771692" y="3497697"/>
              <a:ext cx="836668" cy="1371596"/>
            </a:xfrm>
            <a:custGeom>
              <a:avLst/>
              <a:gdLst/>
              <a:ahLst/>
              <a:cxnLst/>
              <a:rect l="l" t="t" r="r" b="b"/>
              <a:pathLst>
                <a:path w="9513" h="15683" extrusionOk="0">
                  <a:moveTo>
                    <a:pt x="4757" y="0"/>
                  </a:moveTo>
                  <a:cubicBezTo>
                    <a:pt x="7391" y="0"/>
                    <a:pt x="9513" y="2122"/>
                    <a:pt x="9513" y="4756"/>
                  </a:cubicBezTo>
                  <a:lnTo>
                    <a:pt x="9513" y="11049"/>
                  </a:lnTo>
                  <a:cubicBezTo>
                    <a:pt x="9464" y="13634"/>
                    <a:pt x="7342" y="15683"/>
                    <a:pt x="4757" y="15683"/>
                  </a:cubicBezTo>
                  <a:cubicBezTo>
                    <a:pt x="2172" y="15683"/>
                    <a:pt x="74" y="13634"/>
                    <a:pt x="1" y="11049"/>
                  </a:cubicBezTo>
                  <a:lnTo>
                    <a:pt x="1" y="4756"/>
                  </a:lnTo>
                  <a:cubicBezTo>
                    <a:pt x="1" y="2122"/>
                    <a:pt x="2123" y="0"/>
                    <a:pt x="4757" y="0"/>
                  </a:cubicBezTo>
                  <a:close/>
                  <a:moveTo>
                    <a:pt x="4903" y="390"/>
                  </a:moveTo>
                  <a:lnTo>
                    <a:pt x="4903" y="2293"/>
                  </a:lnTo>
                  <a:cubicBezTo>
                    <a:pt x="5391" y="2390"/>
                    <a:pt x="5732" y="2781"/>
                    <a:pt x="5732" y="3268"/>
                  </a:cubicBezTo>
                  <a:lnTo>
                    <a:pt x="5732" y="6000"/>
                  </a:lnTo>
                  <a:cubicBezTo>
                    <a:pt x="5732" y="6488"/>
                    <a:pt x="5391" y="6902"/>
                    <a:pt x="4903" y="6976"/>
                  </a:cubicBezTo>
                  <a:lnTo>
                    <a:pt x="4903" y="8268"/>
                  </a:lnTo>
                  <a:lnTo>
                    <a:pt x="5123" y="8268"/>
                  </a:lnTo>
                  <a:cubicBezTo>
                    <a:pt x="5854" y="8268"/>
                    <a:pt x="6562" y="8171"/>
                    <a:pt x="7269" y="7976"/>
                  </a:cubicBezTo>
                  <a:cubicBezTo>
                    <a:pt x="7928" y="7756"/>
                    <a:pt x="8537" y="7488"/>
                    <a:pt x="9123" y="7122"/>
                  </a:cubicBezTo>
                  <a:lnTo>
                    <a:pt x="9123" y="4756"/>
                  </a:lnTo>
                  <a:cubicBezTo>
                    <a:pt x="9098" y="2415"/>
                    <a:pt x="7245" y="488"/>
                    <a:pt x="4903" y="415"/>
                  </a:cubicBezTo>
                  <a:close/>
                  <a:moveTo>
                    <a:pt x="4611" y="2293"/>
                  </a:moveTo>
                  <a:lnTo>
                    <a:pt x="4611" y="415"/>
                  </a:lnTo>
                  <a:cubicBezTo>
                    <a:pt x="2269" y="488"/>
                    <a:pt x="416" y="2415"/>
                    <a:pt x="391" y="4756"/>
                  </a:cubicBezTo>
                  <a:lnTo>
                    <a:pt x="391" y="7122"/>
                  </a:lnTo>
                  <a:cubicBezTo>
                    <a:pt x="976" y="7463"/>
                    <a:pt x="1611" y="7756"/>
                    <a:pt x="2245" y="7951"/>
                  </a:cubicBezTo>
                  <a:cubicBezTo>
                    <a:pt x="2952" y="8146"/>
                    <a:pt x="3659" y="8268"/>
                    <a:pt x="4391" y="8244"/>
                  </a:cubicBezTo>
                  <a:lnTo>
                    <a:pt x="4611" y="8244"/>
                  </a:lnTo>
                  <a:lnTo>
                    <a:pt x="4611" y="6976"/>
                  </a:lnTo>
                  <a:cubicBezTo>
                    <a:pt x="4123" y="6902"/>
                    <a:pt x="3781" y="6488"/>
                    <a:pt x="3781" y="6000"/>
                  </a:cubicBezTo>
                  <a:lnTo>
                    <a:pt x="3781" y="3268"/>
                  </a:lnTo>
                  <a:cubicBezTo>
                    <a:pt x="3781" y="2781"/>
                    <a:pt x="4123" y="2390"/>
                    <a:pt x="4611" y="2293"/>
                  </a:cubicBezTo>
                  <a:close/>
                  <a:moveTo>
                    <a:pt x="5220" y="2781"/>
                  </a:moveTo>
                  <a:cubicBezTo>
                    <a:pt x="5098" y="2659"/>
                    <a:pt x="4928" y="2585"/>
                    <a:pt x="4757" y="2585"/>
                  </a:cubicBezTo>
                  <a:lnTo>
                    <a:pt x="4757" y="2585"/>
                  </a:lnTo>
                  <a:cubicBezTo>
                    <a:pt x="4391" y="2585"/>
                    <a:pt x="4074" y="2902"/>
                    <a:pt x="4074" y="3268"/>
                  </a:cubicBezTo>
                  <a:lnTo>
                    <a:pt x="4074" y="6000"/>
                  </a:lnTo>
                  <a:cubicBezTo>
                    <a:pt x="4074" y="6390"/>
                    <a:pt x="4391" y="6683"/>
                    <a:pt x="4757" y="6683"/>
                  </a:cubicBezTo>
                  <a:lnTo>
                    <a:pt x="4757" y="6683"/>
                  </a:lnTo>
                  <a:cubicBezTo>
                    <a:pt x="4928" y="6683"/>
                    <a:pt x="5098" y="6610"/>
                    <a:pt x="5220" y="6488"/>
                  </a:cubicBezTo>
                  <a:cubicBezTo>
                    <a:pt x="5367" y="6366"/>
                    <a:pt x="5440" y="6195"/>
                    <a:pt x="5440" y="6000"/>
                  </a:cubicBezTo>
                  <a:lnTo>
                    <a:pt x="5440" y="3268"/>
                  </a:lnTo>
                  <a:cubicBezTo>
                    <a:pt x="5440" y="3098"/>
                    <a:pt x="5367" y="2927"/>
                    <a:pt x="5220" y="2781"/>
                  </a:cubicBezTo>
                  <a:close/>
                  <a:moveTo>
                    <a:pt x="9123" y="7463"/>
                  </a:moveTo>
                  <a:cubicBezTo>
                    <a:pt x="8562" y="7805"/>
                    <a:pt x="7976" y="8073"/>
                    <a:pt x="7342" y="8244"/>
                  </a:cubicBezTo>
                  <a:cubicBezTo>
                    <a:pt x="6635" y="8463"/>
                    <a:pt x="5879" y="8561"/>
                    <a:pt x="5123" y="8561"/>
                  </a:cubicBezTo>
                  <a:lnTo>
                    <a:pt x="4391" y="8561"/>
                  </a:lnTo>
                  <a:cubicBezTo>
                    <a:pt x="2976" y="8561"/>
                    <a:pt x="1611" y="8195"/>
                    <a:pt x="391" y="7463"/>
                  </a:cubicBezTo>
                  <a:lnTo>
                    <a:pt x="391" y="11049"/>
                  </a:lnTo>
                  <a:cubicBezTo>
                    <a:pt x="464" y="13414"/>
                    <a:pt x="2391" y="15292"/>
                    <a:pt x="4757" y="15292"/>
                  </a:cubicBezTo>
                  <a:cubicBezTo>
                    <a:pt x="7123" y="15292"/>
                    <a:pt x="9049" y="13414"/>
                    <a:pt x="9123" y="110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202911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537" y="2171"/>
                  </a:moveTo>
                  <a:cubicBezTo>
                    <a:pt x="732" y="2342"/>
                    <a:pt x="829" y="2586"/>
                    <a:pt x="829" y="2854"/>
                  </a:cubicBezTo>
                  <a:lnTo>
                    <a:pt x="829" y="5586"/>
                  </a:lnTo>
                  <a:cubicBezTo>
                    <a:pt x="829" y="6074"/>
                    <a:pt x="488" y="6488"/>
                    <a:pt x="0" y="6562"/>
                  </a:cubicBezTo>
                  <a:lnTo>
                    <a:pt x="0" y="7854"/>
                  </a:lnTo>
                  <a:lnTo>
                    <a:pt x="220" y="7854"/>
                  </a:lnTo>
                  <a:cubicBezTo>
                    <a:pt x="951" y="7854"/>
                    <a:pt x="1659" y="7757"/>
                    <a:pt x="2366" y="7562"/>
                  </a:cubicBezTo>
                  <a:cubicBezTo>
                    <a:pt x="3025" y="7342"/>
                    <a:pt x="3634" y="7074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1903"/>
                  </a:lnTo>
                  <a:cubicBezTo>
                    <a:pt x="220" y="1928"/>
                    <a:pt x="390" y="2025"/>
                    <a:pt x="537" y="21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129912" y="3708819"/>
              <a:ext cx="120228" cy="373356"/>
            </a:xfrm>
            <a:custGeom>
              <a:avLst/>
              <a:gdLst/>
              <a:ahLst/>
              <a:cxnLst/>
              <a:rect l="l" t="t" r="r" b="b"/>
              <a:pathLst>
                <a:path w="1367" h="4269" extrusionOk="0">
                  <a:moveTo>
                    <a:pt x="1367" y="3586"/>
                  </a:moveTo>
                  <a:lnTo>
                    <a:pt x="1367" y="854"/>
                  </a:lnTo>
                  <a:cubicBezTo>
                    <a:pt x="1294" y="1"/>
                    <a:pt x="74" y="1"/>
                    <a:pt x="1" y="854"/>
                  </a:cubicBezTo>
                  <a:lnTo>
                    <a:pt x="1" y="3586"/>
                  </a:lnTo>
                  <a:cubicBezTo>
                    <a:pt x="1" y="3976"/>
                    <a:pt x="318" y="4269"/>
                    <a:pt x="684" y="4269"/>
                  </a:cubicBezTo>
                  <a:cubicBezTo>
                    <a:pt x="855" y="4269"/>
                    <a:pt x="1025" y="4196"/>
                    <a:pt x="1172" y="4074"/>
                  </a:cubicBezTo>
                  <a:cubicBezTo>
                    <a:pt x="1294" y="3952"/>
                    <a:pt x="1367" y="3781"/>
                    <a:pt x="1367" y="3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2806080" y="3533904"/>
              <a:ext cx="371149" cy="686979"/>
            </a:xfrm>
            <a:custGeom>
              <a:avLst/>
              <a:gdLst/>
              <a:ahLst/>
              <a:cxnLst/>
              <a:rect l="l" t="t" r="r" b="b"/>
              <a:pathLst>
                <a:path w="4220" h="7855" extrusionOk="0">
                  <a:moveTo>
                    <a:pt x="3390" y="5586"/>
                  </a:moveTo>
                  <a:lnTo>
                    <a:pt x="3390" y="2854"/>
                  </a:lnTo>
                  <a:cubicBezTo>
                    <a:pt x="3390" y="2367"/>
                    <a:pt x="3756" y="1976"/>
                    <a:pt x="4220" y="1903"/>
                  </a:cubicBezTo>
                  <a:lnTo>
                    <a:pt x="4220" y="1"/>
                  </a:lnTo>
                  <a:cubicBezTo>
                    <a:pt x="1878" y="74"/>
                    <a:pt x="25" y="2001"/>
                    <a:pt x="0" y="4342"/>
                  </a:cubicBezTo>
                  <a:lnTo>
                    <a:pt x="0" y="6708"/>
                  </a:lnTo>
                  <a:cubicBezTo>
                    <a:pt x="585" y="7049"/>
                    <a:pt x="1220" y="7342"/>
                    <a:pt x="1854" y="7537"/>
                  </a:cubicBezTo>
                  <a:cubicBezTo>
                    <a:pt x="2561" y="7732"/>
                    <a:pt x="3268" y="7854"/>
                    <a:pt x="4000" y="7830"/>
                  </a:cubicBezTo>
                  <a:lnTo>
                    <a:pt x="4220" y="7830"/>
                  </a:lnTo>
                  <a:lnTo>
                    <a:pt x="4220" y="6562"/>
                  </a:lnTo>
                  <a:cubicBezTo>
                    <a:pt x="3732" y="6488"/>
                    <a:pt x="3390" y="6074"/>
                    <a:pt x="3390" y="55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2806080" y="4150392"/>
              <a:ext cx="767979" cy="684792"/>
            </a:xfrm>
            <a:custGeom>
              <a:avLst/>
              <a:gdLst/>
              <a:ahLst/>
              <a:cxnLst/>
              <a:rect l="l" t="t" r="r" b="b"/>
              <a:pathLst>
                <a:path w="8732" h="7830" extrusionOk="0">
                  <a:moveTo>
                    <a:pt x="6976" y="781"/>
                  </a:moveTo>
                  <a:cubicBezTo>
                    <a:pt x="6244" y="1000"/>
                    <a:pt x="5488" y="1098"/>
                    <a:pt x="4732" y="1098"/>
                  </a:cubicBezTo>
                  <a:lnTo>
                    <a:pt x="4000" y="1098"/>
                  </a:lnTo>
                  <a:cubicBezTo>
                    <a:pt x="2585" y="1098"/>
                    <a:pt x="1220" y="732"/>
                    <a:pt x="0" y="0"/>
                  </a:cubicBezTo>
                  <a:lnTo>
                    <a:pt x="0" y="3586"/>
                  </a:lnTo>
                  <a:cubicBezTo>
                    <a:pt x="73" y="5951"/>
                    <a:pt x="2000" y="7829"/>
                    <a:pt x="4366" y="7829"/>
                  </a:cubicBezTo>
                  <a:cubicBezTo>
                    <a:pt x="6732" y="7829"/>
                    <a:pt x="8658" y="5951"/>
                    <a:pt x="8732" y="3586"/>
                  </a:cubicBezTo>
                  <a:lnTo>
                    <a:pt x="8732" y="0"/>
                  </a:lnTo>
                  <a:cubicBezTo>
                    <a:pt x="8171" y="342"/>
                    <a:pt x="7585" y="610"/>
                    <a:pt x="6976" y="7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3505371" y="4248519"/>
              <a:ext cx="34388" cy="266658"/>
            </a:xfrm>
            <a:custGeom>
              <a:avLst/>
              <a:gdLst/>
              <a:ahLst/>
              <a:cxnLst/>
              <a:rect l="l" t="t" r="r" b="b"/>
              <a:pathLst>
                <a:path w="391" h="3049" extrusionOk="0">
                  <a:moveTo>
                    <a:pt x="0" y="195"/>
                  </a:moveTo>
                  <a:cubicBezTo>
                    <a:pt x="0" y="98"/>
                    <a:pt x="98" y="0"/>
                    <a:pt x="195" y="0"/>
                  </a:cubicBezTo>
                  <a:cubicBezTo>
                    <a:pt x="317" y="0"/>
                    <a:pt x="390" y="98"/>
                    <a:pt x="390" y="195"/>
                  </a:cubicBezTo>
                  <a:lnTo>
                    <a:pt x="390" y="1927"/>
                  </a:lnTo>
                  <a:cubicBezTo>
                    <a:pt x="390" y="2025"/>
                    <a:pt x="317" y="2122"/>
                    <a:pt x="195" y="2122"/>
                  </a:cubicBezTo>
                  <a:cubicBezTo>
                    <a:pt x="98" y="2122"/>
                    <a:pt x="0" y="2025"/>
                    <a:pt x="0" y="1927"/>
                  </a:cubicBezTo>
                  <a:close/>
                  <a:moveTo>
                    <a:pt x="0" y="2537"/>
                  </a:moveTo>
                  <a:cubicBezTo>
                    <a:pt x="0" y="2439"/>
                    <a:pt x="98" y="2342"/>
                    <a:pt x="195" y="2342"/>
                  </a:cubicBezTo>
                  <a:cubicBezTo>
                    <a:pt x="317" y="2342"/>
                    <a:pt x="390" y="2439"/>
                    <a:pt x="390" y="2537"/>
                  </a:cubicBezTo>
                  <a:lnTo>
                    <a:pt x="390" y="2854"/>
                  </a:lnTo>
                  <a:cubicBezTo>
                    <a:pt x="390" y="2951"/>
                    <a:pt x="317" y="3049"/>
                    <a:pt x="195" y="3049"/>
                  </a:cubicBezTo>
                  <a:cubicBezTo>
                    <a:pt x="73" y="3049"/>
                    <a:pt x="0" y="2951"/>
                    <a:pt x="0" y="28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3202911" y="3533904"/>
              <a:ext cx="371149" cy="633630"/>
            </a:xfrm>
            <a:custGeom>
              <a:avLst/>
              <a:gdLst/>
              <a:ahLst/>
              <a:cxnLst/>
              <a:rect l="l" t="t" r="r" b="b"/>
              <a:pathLst>
                <a:path w="4220" h="7245" extrusionOk="0">
                  <a:moveTo>
                    <a:pt x="3610" y="4635"/>
                  </a:moveTo>
                  <a:lnTo>
                    <a:pt x="3610" y="7001"/>
                  </a:lnTo>
                  <a:cubicBezTo>
                    <a:pt x="3464" y="7098"/>
                    <a:pt x="3317" y="7171"/>
                    <a:pt x="3171" y="7244"/>
                  </a:cubicBezTo>
                  <a:cubicBezTo>
                    <a:pt x="3537" y="7098"/>
                    <a:pt x="3878" y="6903"/>
                    <a:pt x="4220" y="6708"/>
                  </a:cubicBezTo>
                  <a:lnTo>
                    <a:pt x="4220" y="4342"/>
                  </a:lnTo>
                  <a:cubicBezTo>
                    <a:pt x="4195" y="2001"/>
                    <a:pt x="2342" y="74"/>
                    <a:pt x="0" y="1"/>
                  </a:cubicBezTo>
                  <a:lnTo>
                    <a:pt x="0" y="342"/>
                  </a:lnTo>
                  <a:cubicBezTo>
                    <a:pt x="2073" y="732"/>
                    <a:pt x="3586" y="2537"/>
                    <a:pt x="3610" y="463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3329471" y="4150392"/>
              <a:ext cx="246788" cy="667738"/>
            </a:xfrm>
            <a:custGeom>
              <a:avLst/>
              <a:gdLst/>
              <a:ahLst/>
              <a:cxnLst/>
              <a:rect l="l" t="t" r="r" b="b"/>
              <a:pathLst>
                <a:path w="2806" h="7635" extrusionOk="0">
                  <a:moveTo>
                    <a:pt x="2781" y="0"/>
                  </a:moveTo>
                  <a:cubicBezTo>
                    <a:pt x="2586" y="122"/>
                    <a:pt x="2366" y="244"/>
                    <a:pt x="2171" y="342"/>
                  </a:cubicBezTo>
                  <a:lnTo>
                    <a:pt x="2171" y="1122"/>
                  </a:lnTo>
                  <a:lnTo>
                    <a:pt x="2195" y="1122"/>
                  </a:lnTo>
                  <a:cubicBezTo>
                    <a:pt x="2317" y="1122"/>
                    <a:pt x="2390" y="1220"/>
                    <a:pt x="2390" y="1317"/>
                  </a:cubicBezTo>
                  <a:lnTo>
                    <a:pt x="2390" y="3049"/>
                  </a:lnTo>
                  <a:cubicBezTo>
                    <a:pt x="2390" y="3147"/>
                    <a:pt x="2317" y="3244"/>
                    <a:pt x="2195" y="3244"/>
                  </a:cubicBezTo>
                  <a:lnTo>
                    <a:pt x="2171" y="3244"/>
                  </a:lnTo>
                  <a:lnTo>
                    <a:pt x="2171" y="3464"/>
                  </a:lnTo>
                  <a:lnTo>
                    <a:pt x="2195" y="3464"/>
                  </a:lnTo>
                  <a:cubicBezTo>
                    <a:pt x="2317" y="3464"/>
                    <a:pt x="2390" y="3561"/>
                    <a:pt x="2390" y="3683"/>
                  </a:cubicBezTo>
                  <a:lnTo>
                    <a:pt x="2390" y="3976"/>
                  </a:lnTo>
                  <a:cubicBezTo>
                    <a:pt x="2390" y="4098"/>
                    <a:pt x="2317" y="4171"/>
                    <a:pt x="2195" y="4171"/>
                  </a:cubicBezTo>
                  <a:lnTo>
                    <a:pt x="2171" y="4171"/>
                  </a:lnTo>
                  <a:cubicBezTo>
                    <a:pt x="2049" y="5610"/>
                    <a:pt x="1244" y="6903"/>
                    <a:pt x="0" y="7634"/>
                  </a:cubicBezTo>
                  <a:cubicBezTo>
                    <a:pt x="1683" y="6976"/>
                    <a:pt x="2781" y="5366"/>
                    <a:pt x="2805" y="3586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3138531" y="3728060"/>
              <a:ext cx="111609" cy="373356"/>
            </a:xfrm>
            <a:custGeom>
              <a:avLst/>
              <a:gdLst/>
              <a:ahLst/>
              <a:cxnLst/>
              <a:rect l="l" t="t" r="r" b="b"/>
              <a:pathLst>
                <a:path w="1269" h="4269" extrusionOk="0">
                  <a:moveTo>
                    <a:pt x="879" y="317"/>
                  </a:moveTo>
                  <a:lnTo>
                    <a:pt x="879" y="3049"/>
                  </a:lnTo>
                  <a:cubicBezTo>
                    <a:pt x="879" y="3439"/>
                    <a:pt x="586" y="3732"/>
                    <a:pt x="220" y="3732"/>
                  </a:cubicBezTo>
                  <a:cubicBezTo>
                    <a:pt x="147" y="3732"/>
                    <a:pt x="74" y="3732"/>
                    <a:pt x="1" y="3707"/>
                  </a:cubicBezTo>
                  <a:cubicBezTo>
                    <a:pt x="25" y="3756"/>
                    <a:pt x="74" y="3805"/>
                    <a:pt x="123" y="3854"/>
                  </a:cubicBezTo>
                  <a:cubicBezTo>
                    <a:pt x="537" y="4268"/>
                    <a:pt x="1244" y="3976"/>
                    <a:pt x="1269" y="3366"/>
                  </a:cubicBezTo>
                  <a:lnTo>
                    <a:pt x="1269" y="634"/>
                  </a:lnTo>
                  <a:cubicBezTo>
                    <a:pt x="1269" y="464"/>
                    <a:pt x="1196" y="293"/>
                    <a:pt x="1074" y="147"/>
                  </a:cubicBezTo>
                  <a:cubicBezTo>
                    <a:pt x="976" y="73"/>
                    <a:pt x="903" y="25"/>
                    <a:pt x="805" y="0"/>
                  </a:cubicBezTo>
                  <a:cubicBezTo>
                    <a:pt x="854" y="98"/>
                    <a:pt x="879" y="195"/>
                    <a:pt x="879" y="31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520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0"/>
          <p:cNvSpPr txBox="1">
            <a:spLocks noGrp="1"/>
          </p:cNvSpPr>
          <p:nvPr>
            <p:ph type="subTitle" idx="1"/>
          </p:nvPr>
        </p:nvSpPr>
        <p:spPr>
          <a:xfrm>
            <a:off x="2382587" y="1378010"/>
            <a:ext cx="50202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Interviewer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835" name="Google Shape;835;p40"/>
          <p:cNvSpPr txBox="1">
            <a:spLocks noGrp="1"/>
          </p:cNvSpPr>
          <p:nvPr>
            <p:ph type="subTitle" idx="4"/>
          </p:nvPr>
        </p:nvSpPr>
        <p:spPr>
          <a:xfrm>
            <a:off x="2379451" y="1764225"/>
            <a:ext cx="50202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>
                <a:latin typeface="Karla" pitchFamily="2" charset="0"/>
              </a:rPr>
              <a:t>3 normal users: farmiliar shopping but not highly tech advance feature (office workers, normal students,…)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>
                <a:latin typeface="Karla" pitchFamily="2" charset="0"/>
              </a:rPr>
              <a:t>2 expert users: highly knowledge, experienced (IT major workers, gamer, streamer,…)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>
                <a:latin typeface="Karla" pitchFamily="2" charset="0"/>
              </a:rPr>
              <a:t>1 under extreme user: barely shopping online (older,…)</a:t>
            </a:r>
            <a:endParaRPr>
              <a:latin typeface="Karla" pitchFamily="2" charset="0"/>
            </a:endParaRPr>
          </a:p>
        </p:txBody>
      </p:sp>
      <p:sp>
        <p:nvSpPr>
          <p:cNvPr id="837" name="Google Shape;837;p40"/>
          <p:cNvSpPr txBox="1">
            <a:spLocks noGrp="1"/>
          </p:cNvSpPr>
          <p:nvPr>
            <p:ph type="title"/>
          </p:nvPr>
        </p:nvSpPr>
        <p:spPr>
          <a:xfrm>
            <a:off x="715160" y="591482"/>
            <a:ext cx="77157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Rubik Black" panose="020B0604020202020204" charset="0"/>
                <a:cs typeface="Rubik Black" panose="020B0604020202020204" charset="0"/>
              </a:rPr>
              <a:t>Interview, survey analysis</a:t>
            </a:r>
            <a:endParaRPr sz="3200" b="1">
              <a:latin typeface="Rubik Black" panose="020B0604020202020204" charset="0"/>
              <a:cs typeface="Rubik Black" panose="020B0604020202020204" charset="0"/>
            </a:endParaRPr>
          </a:p>
        </p:txBody>
      </p:sp>
      <p:grpSp>
        <p:nvGrpSpPr>
          <p:cNvPr id="842" name="Google Shape;842;p40"/>
          <p:cNvGrpSpPr/>
          <p:nvPr/>
        </p:nvGrpSpPr>
        <p:grpSpPr>
          <a:xfrm>
            <a:off x="1526438" y="1372799"/>
            <a:ext cx="502800" cy="502800"/>
            <a:chOff x="1627550" y="2017350"/>
            <a:chExt cx="502800" cy="502800"/>
          </a:xfrm>
        </p:grpSpPr>
        <p:sp>
          <p:nvSpPr>
            <p:cNvPr id="843" name="Google Shape;843;p40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0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0"/>
          <p:cNvGrpSpPr/>
          <p:nvPr/>
        </p:nvGrpSpPr>
        <p:grpSpPr>
          <a:xfrm>
            <a:off x="15240" y="3048006"/>
            <a:ext cx="1371600" cy="1375875"/>
            <a:chOff x="299013" y="1079125"/>
            <a:chExt cx="1371600" cy="1375875"/>
          </a:xfrm>
        </p:grpSpPr>
        <p:sp>
          <p:nvSpPr>
            <p:cNvPr id="850" name="Google Shape;850;p40"/>
            <p:cNvSpPr/>
            <p:nvPr/>
          </p:nvSpPr>
          <p:spPr>
            <a:xfrm>
              <a:off x="390513" y="1174900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0"/>
            <p:cNvSpPr/>
            <p:nvPr/>
          </p:nvSpPr>
          <p:spPr>
            <a:xfrm>
              <a:off x="299013" y="1079125"/>
              <a:ext cx="1280100" cy="12801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2" name="Google Shape;852;p40"/>
            <p:cNvGrpSpPr/>
            <p:nvPr/>
          </p:nvGrpSpPr>
          <p:grpSpPr>
            <a:xfrm>
              <a:off x="396400" y="1384064"/>
              <a:ext cx="1085400" cy="635100"/>
              <a:chOff x="396400" y="1399225"/>
              <a:chExt cx="1085400" cy="635100"/>
            </a:xfrm>
          </p:grpSpPr>
          <p:sp>
            <p:nvSpPr>
              <p:cNvPr id="853" name="Google Shape;853;p40"/>
              <p:cNvSpPr/>
              <p:nvPr/>
            </p:nvSpPr>
            <p:spPr>
              <a:xfrm>
                <a:off x="396400" y="1399225"/>
                <a:ext cx="1085400" cy="635100"/>
              </a:xfrm>
              <a:prstGeom prst="roundRect">
                <a:avLst>
                  <a:gd name="adj" fmla="val 0"/>
                </a:avLst>
              </a:prstGeom>
              <a:solidFill>
                <a:schemeClr val="l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54" name="Google Shape;854;p40"/>
              <p:cNvGrpSpPr/>
              <p:nvPr/>
            </p:nvGrpSpPr>
            <p:grpSpPr>
              <a:xfrm>
                <a:off x="712181" y="1506835"/>
                <a:ext cx="453838" cy="419880"/>
                <a:chOff x="733647" y="1423686"/>
                <a:chExt cx="453838" cy="419880"/>
              </a:xfrm>
            </p:grpSpPr>
            <p:sp>
              <p:nvSpPr>
                <p:cNvPr id="855" name="Google Shape;855;p40"/>
                <p:cNvSpPr/>
                <p:nvPr/>
              </p:nvSpPr>
              <p:spPr>
                <a:xfrm>
                  <a:off x="733647" y="1423686"/>
                  <a:ext cx="453838" cy="419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1" h="9055" extrusionOk="0">
                      <a:moveTo>
                        <a:pt x="4904" y="1"/>
                      </a:moveTo>
                      <a:cubicBezTo>
                        <a:pt x="4654" y="1"/>
                        <a:pt x="4401" y="21"/>
                        <a:pt x="4147" y="64"/>
                      </a:cubicBezTo>
                      <a:cubicBezTo>
                        <a:pt x="1659" y="479"/>
                        <a:pt x="1" y="2820"/>
                        <a:pt x="440" y="5284"/>
                      </a:cubicBezTo>
                      <a:cubicBezTo>
                        <a:pt x="811" y="7493"/>
                        <a:pt x="2733" y="9054"/>
                        <a:pt x="4902" y="9054"/>
                      </a:cubicBezTo>
                      <a:cubicBezTo>
                        <a:pt x="5152" y="9054"/>
                        <a:pt x="5405" y="9034"/>
                        <a:pt x="5659" y="8991"/>
                      </a:cubicBezTo>
                      <a:cubicBezTo>
                        <a:pt x="8122" y="8576"/>
                        <a:pt x="9781" y="6235"/>
                        <a:pt x="9366" y="3771"/>
                      </a:cubicBezTo>
                      <a:cubicBezTo>
                        <a:pt x="8994" y="1562"/>
                        <a:pt x="7073" y="1"/>
                        <a:pt x="490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40"/>
                <p:cNvSpPr/>
                <p:nvPr/>
              </p:nvSpPr>
              <p:spPr>
                <a:xfrm>
                  <a:off x="898875" y="1539755"/>
                  <a:ext cx="163003" cy="188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4074" extrusionOk="0">
                      <a:moveTo>
                        <a:pt x="1" y="0"/>
                      </a:moveTo>
                      <a:lnTo>
                        <a:pt x="1" y="4073"/>
                      </a:lnTo>
                      <a:lnTo>
                        <a:pt x="3513" y="202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7" name="Google Shape;857;p40"/>
            <p:cNvGrpSpPr/>
            <p:nvPr/>
          </p:nvGrpSpPr>
          <p:grpSpPr>
            <a:xfrm>
              <a:off x="396391" y="2141102"/>
              <a:ext cx="1085342" cy="96171"/>
              <a:chOff x="417899" y="2116530"/>
              <a:chExt cx="1085342" cy="96171"/>
            </a:xfrm>
          </p:grpSpPr>
          <p:sp>
            <p:nvSpPr>
              <p:cNvPr id="858" name="Google Shape;858;p40"/>
              <p:cNvSpPr/>
              <p:nvPr/>
            </p:nvSpPr>
            <p:spPr>
              <a:xfrm>
                <a:off x="417899" y="2116530"/>
                <a:ext cx="1085342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23391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22366" y="2074"/>
                    </a:lnTo>
                    <a:cubicBezTo>
                      <a:pt x="22927" y="2074"/>
                      <a:pt x="23391" y="1611"/>
                      <a:pt x="23391" y="1050"/>
                    </a:cubicBezTo>
                    <a:cubicBezTo>
                      <a:pt x="23391" y="464"/>
                      <a:pt x="22927" y="1"/>
                      <a:pt x="223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0"/>
              <p:cNvSpPr/>
              <p:nvPr/>
            </p:nvSpPr>
            <p:spPr>
              <a:xfrm>
                <a:off x="417899" y="2116530"/>
                <a:ext cx="555733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11977" h="2074" extrusionOk="0">
                    <a:moveTo>
                      <a:pt x="1025" y="1"/>
                    </a:moveTo>
                    <a:cubicBezTo>
                      <a:pt x="464" y="1"/>
                      <a:pt x="1" y="464"/>
                      <a:pt x="1" y="1050"/>
                    </a:cubicBezTo>
                    <a:cubicBezTo>
                      <a:pt x="1" y="1611"/>
                      <a:pt x="464" y="2074"/>
                      <a:pt x="1025" y="2074"/>
                    </a:cubicBezTo>
                    <a:lnTo>
                      <a:pt x="11976" y="2074"/>
                    </a:lnTo>
                    <a:lnTo>
                      <a:pt x="11976" y="1"/>
                    </a:lnTo>
                    <a:close/>
                  </a:path>
                </a:pathLst>
              </a:custGeom>
              <a:solidFill>
                <a:schemeClr val="accent2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60" name="Google Shape;860;p40"/>
            <p:cNvCxnSpPr/>
            <p:nvPr/>
          </p:nvCxnSpPr>
          <p:spPr>
            <a:xfrm>
              <a:off x="308975" y="1262125"/>
              <a:ext cx="12633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3" name="Google Shape;863;p40"/>
          <p:cNvSpPr/>
          <p:nvPr/>
        </p:nvSpPr>
        <p:spPr>
          <a:xfrm>
            <a:off x="715160" y="1417325"/>
            <a:ext cx="457208" cy="164590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835;p40">
            <a:extLst>
              <a:ext uri="{FF2B5EF4-FFF2-40B4-BE49-F238E27FC236}">
                <a16:creationId xmlns:a16="http://schemas.microsoft.com/office/drawing/2014/main" id="{57E157D2-D857-764F-2D28-54E8C758B220}"/>
              </a:ext>
            </a:extLst>
          </p:cNvPr>
          <p:cNvSpPr txBox="1">
            <a:spLocks/>
          </p:cNvSpPr>
          <p:nvPr/>
        </p:nvSpPr>
        <p:spPr>
          <a:xfrm>
            <a:off x="3063394" y="3738820"/>
            <a:ext cx="5020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285750" indent="-285750" algn="just">
              <a:buFontTx/>
              <a:buChar char="-"/>
            </a:pPr>
            <a:endParaRPr lang="en-US"/>
          </a:p>
        </p:txBody>
      </p:sp>
      <p:sp>
        <p:nvSpPr>
          <p:cNvPr id="2" name="Google Shape;832;p40">
            <a:extLst>
              <a:ext uri="{FF2B5EF4-FFF2-40B4-BE49-F238E27FC236}">
                <a16:creationId xmlns:a16="http://schemas.microsoft.com/office/drawing/2014/main" id="{A872A900-CD95-760C-ED71-7B40AA872315}"/>
              </a:ext>
            </a:extLst>
          </p:cNvPr>
          <p:cNvSpPr txBox="1">
            <a:spLocks/>
          </p:cNvSpPr>
          <p:nvPr/>
        </p:nvSpPr>
        <p:spPr>
          <a:xfrm>
            <a:off x="2379451" y="3016170"/>
            <a:ext cx="50202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>
                <a:latin typeface="Rubik Black" panose="020B0604020202020204" charset="0"/>
                <a:cs typeface="Rubik Black" panose="020B0604020202020204" charset="0"/>
              </a:rPr>
              <a:t>Survey filler</a:t>
            </a:r>
          </a:p>
        </p:txBody>
      </p:sp>
      <p:sp>
        <p:nvSpPr>
          <p:cNvPr id="3" name="Google Shape;835;p40">
            <a:extLst>
              <a:ext uri="{FF2B5EF4-FFF2-40B4-BE49-F238E27FC236}">
                <a16:creationId xmlns:a16="http://schemas.microsoft.com/office/drawing/2014/main" id="{70400E75-986C-B1CA-5CEE-0BBB3E4E63CF}"/>
              </a:ext>
            </a:extLst>
          </p:cNvPr>
          <p:cNvSpPr txBox="1">
            <a:spLocks/>
          </p:cNvSpPr>
          <p:nvPr/>
        </p:nvSpPr>
        <p:spPr>
          <a:xfrm>
            <a:off x="2376315" y="3402385"/>
            <a:ext cx="50202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285750" indent="-285750" algn="just">
              <a:buFontTx/>
              <a:buChar char="-"/>
            </a:pPr>
            <a:r>
              <a:rPr lang="en-US">
                <a:latin typeface="Karla" pitchFamily="2" charset="0"/>
              </a:rPr>
              <a:t>Can be anybody</a:t>
            </a:r>
          </a:p>
        </p:txBody>
      </p:sp>
      <p:grpSp>
        <p:nvGrpSpPr>
          <p:cNvPr id="4" name="Google Shape;842;p40">
            <a:extLst>
              <a:ext uri="{FF2B5EF4-FFF2-40B4-BE49-F238E27FC236}">
                <a16:creationId xmlns:a16="http://schemas.microsoft.com/office/drawing/2014/main" id="{8D5878C8-10D8-AE8A-7D21-6457A8B72F8C}"/>
              </a:ext>
            </a:extLst>
          </p:cNvPr>
          <p:cNvGrpSpPr/>
          <p:nvPr/>
        </p:nvGrpSpPr>
        <p:grpSpPr>
          <a:xfrm>
            <a:off x="1523302" y="3010959"/>
            <a:ext cx="502800" cy="502800"/>
            <a:chOff x="1627550" y="2017350"/>
            <a:chExt cx="502800" cy="502800"/>
          </a:xfrm>
        </p:grpSpPr>
        <p:sp>
          <p:nvSpPr>
            <p:cNvPr id="5" name="Google Shape;843;p40">
              <a:extLst>
                <a:ext uri="{FF2B5EF4-FFF2-40B4-BE49-F238E27FC236}">
                  <a16:creationId xmlns:a16="http://schemas.microsoft.com/office/drawing/2014/main" id="{31EC26AA-4ED4-2846-2B37-580DC2333C80}"/>
                </a:ext>
              </a:extLst>
            </p:cNvPr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4;p40">
              <a:extLst>
                <a:ext uri="{FF2B5EF4-FFF2-40B4-BE49-F238E27FC236}">
                  <a16:creationId xmlns:a16="http://schemas.microsoft.com/office/drawing/2014/main" id="{45554170-B7B3-F85C-D96F-E69A31E28250}"/>
                </a:ext>
              </a:extLst>
            </p:cNvPr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oogle Shape;764;p38">
            <a:hlinkClick r:id="rId3"/>
            <a:extLst>
              <a:ext uri="{FF2B5EF4-FFF2-40B4-BE49-F238E27FC236}">
                <a16:creationId xmlns:a16="http://schemas.microsoft.com/office/drawing/2014/main" id="{81CEEB86-2A7C-4059-6039-781A505EA32F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4886415" y="3295870"/>
            <a:ext cx="3841834" cy="867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36"/>
          <p:cNvGrpSpPr/>
          <p:nvPr/>
        </p:nvGrpSpPr>
        <p:grpSpPr>
          <a:xfrm>
            <a:off x="4101079" y="1618096"/>
            <a:ext cx="941841" cy="2789257"/>
            <a:chOff x="6592201" y="2061933"/>
            <a:chExt cx="941841" cy="2789257"/>
          </a:xfrm>
        </p:grpSpPr>
        <p:sp>
          <p:nvSpPr>
            <p:cNvPr id="684" name="Google Shape;684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6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6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6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6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6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4" name="Google Shape;694;p36"/>
          <p:cNvSpPr txBox="1">
            <a:spLocks noGrp="1"/>
          </p:cNvSpPr>
          <p:nvPr>
            <p:ph type="title"/>
          </p:nvPr>
        </p:nvSpPr>
        <p:spPr>
          <a:xfrm>
            <a:off x="715125" y="731525"/>
            <a:ext cx="77139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>
                <a:latin typeface="Rubik Black" panose="020B0604020202020204" charset="0"/>
                <a:cs typeface="Rubik Black" panose="020B0604020202020204" charset="0"/>
              </a:rPr>
              <a:t>Needs assessment</a:t>
            </a:r>
            <a:endParaRPr lang="vi-VN" sz="36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95" name="Google Shape;695;p36"/>
          <p:cNvSpPr txBox="1"/>
          <p:nvPr/>
        </p:nvSpPr>
        <p:spPr>
          <a:xfrm>
            <a:off x="6101500" y="1731550"/>
            <a:ext cx="3239955" cy="49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>
                <a:solidFill>
                  <a:schemeClr val="dk1"/>
                </a:solidFill>
                <a:latin typeface="Rubik Black"/>
                <a:ea typeface="Rubik Black"/>
                <a:cs typeface="Rubik Black"/>
              </a:rPr>
              <a:t>Filter and recommendations</a:t>
            </a:r>
          </a:p>
        </p:txBody>
      </p:sp>
      <p:sp>
        <p:nvSpPr>
          <p:cNvPr id="696" name="Google Shape;696;p36"/>
          <p:cNvSpPr txBox="1"/>
          <p:nvPr/>
        </p:nvSpPr>
        <p:spPr>
          <a:xfrm>
            <a:off x="6101500" y="2199817"/>
            <a:ext cx="2797504" cy="83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Karla"/>
              </a:rPr>
              <a:t>Users want general and  personal recommendations without specific filter on technical information</a:t>
            </a:r>
          </a:p>
        </p:txBody>
      </p:sp>
      <p:sp>
        <p:nvSpPr>
          <p:cNvPr id="697" name="Google Shape;697;p36"/>
          <p:cNvSpPr txBox="1"/>
          <p:nvPr/>
        </p:nvSpPr>
        <p:spPr>
          <a:xfrm>
            <a:off x="715125" y="3196485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 Black"/>
                <a:cs typeface="Rubik Black"/>
                <a:sym typeface="Rubik Black"/>
              </a:rPr>
              <a:t>Reliability</a:t>
            </a:r>
            <a:endParaRPr lang="vi-VN" sz="1200"/>
          </a:p>
        </p:txBody>
      </p:sp>
      <p:sp>
        <p:nvSpPr>
          <p:cNvPr id="698" name="Google Shape;698;p36"/>
          <p:cNvSpPr txBox="1"/>
          <p:nvPr/>
        </p:nvSpPr>
        <p:spPr>
          <a:xfrm>
            <a:off x="715100" y="2190590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Users prefer simple design with as less pop up ads as possible</a:t>
            </a:r>
            <a:endParaRPr lang="en">
              <a:solidFill>
                <a:schemeClr val="dk1"/>
              </a:solidFill>
              <a:latin typeface="Karla"/>
              <a:ea typeface="Karla"/>
              <a:cs typeface="Karla"/>
            </a:endParaRPr>
          </a:p>
        </p:txBody>
      </p:sp>
      <p:sp>
        <p:nvSpPr>
          <p:cNvPr id="699" name="Google Shape;699;p36"/>
          <p:cNvSpPr txBox="1"/>
          <p:nvPr/>
        </p:nvSpPr>
        <p:spPr>
          <a:xfrm>
            <a:off x="715100" y="3655375"/>
            <a:ext cx="2327400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Users often need insurance about product's quality</a:t>
            </a:r>
            <a:endParaRPr lang="en">
              <a:solidFill>
                <a:schemeClr val="dk1"/>
              </a:solidFill>
              <a:latin typeface="Karla"/>
              <a:ea typeface="Karla"/>
              <a:cs typeface="Karla"/>
            </a:endParaRPr>
          </a:p>
        </p:txBody>
      </p:sp>
      <p:sp>
        <p:nvSpPr>
          <p:cNvPr id="700" name="Google Shape;700;p36"/>
          <p:cNvSpPr txBox="1"/>
          <p:nvPr/>
        </p:nvSpPr>
        <p:spPr>
          <a:xfrm>
            <a:off x="6101500" y="3196475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ubik Black"/>
                <a:cs typeface="Rubik Black"/>
              </a:rPr>
              <a:t>Reviews</a:t>
            </a:r>
          </a:p>
        </p:txBody>
      </p:sp>
      <p:sp>
        <p:nvSpPr>
          <p:cNvPr id="701" name="Google Shape;701;p36"/>
          <p:cNvSpPr txBox="1"/>
          <p:nvPr/>
        </p:nvSpPr>
        <p:spPr>
          <a:xfrm>
            <a:off x="6101475" y="3683053"/>
            <a:ext cx="2603932" cy="7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  <a:latin typeface="Karla"/>
              </a:rPr>
              <a:t>Users find spam reviews for sale are annoying, they want detail and authentic experience from other buyers</a:t>
            </a:r>
          </a:p>
        </p:txBody>
      </p:sp>
      <p:sp>
        <p:nvSpPr>
          <p:cNvPr id="702" name="Google Shape;702;p36"/>
          <p:cNvSpPr txBox="1"/>
          <p:nvPr/>
        </p:nvSpPr>
        <p:spPr>
          <a:xfrm>
            <a:off x="715100" y="1731560"/>
            <a:ext cx="2327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2000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Friendly interface</a:t>
            </a:r>
          </a:p>
        </p:txBody>
      </p:sp>
      <p:cxnSp>
        <p:nvCxnSpPr>
          <p:cNvPr id="703" name="Google Shape;703;p36"/>
          <p:cNvCxnSpPr>
            <a:stCxn id="702" idx="3"/>
          </p:cNvCxnSpPr>
          <p:nvPr/>
        </p:nvCxnSpPr>
        <p:spPr>
          <a:xfrm>
            <a:off x="3042500" y="2005910"/>
            <a:ext cx="1530000" cy="409800"/>
          </a:xfrm>
          <a:prstGeom prst="bentConnector3">
            <a:avLst>
              <a:gd name="adj1" fmla="val 2391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4" name="Google Shape;704;p36"/>
          <p:cNvCxnSpPr>
            <a:stCxn id="700" idx="1"/>
          </p:cNvCxnSpPr>
          <p:nvPr/>
        </p:nvCxnSpPr>
        <p:spPr>
          <a:xfrm flipH="1">
            <a:off x="4573300" y="3470825"/>
            <a:ext cx="1528200" cy="547800"/>
          </a:xfrm>
          <a:prstGeom prst="bentConnector3">
            <a:avLst>
              <a:gd name="adj1" fmla="val 23979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5" name="Google Shape;705;p36"/>
          <p:cNvCxnSpPr>
            <a:stCxn id="695" idx="1"/>
          </p:cNvCxnSpPr>
          <p:nvPr/>
        </p:nvCxnSpPr>
        <p:spPr>
          <a:xfrm rot="10800000" flipV="1">
            <a:off x="4576900" y="1978248"/>
            <a:ext cx="1524600" cy="107405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06" name="Google Shape;706;p36"/>
          <p:cNvCxnSpPr>
            <a:stCxn id="697" idx="3"/>
          </p:cNvCxnSpPr>
          <p:nvPr/>
        </p:nvCxnSpPr>
        <p:spPr>
          <a:xfrm>
            <a:off x="3042525" y="3470835"/>
            <a:ext cx="1536000" cy="230100"/>
          </a:xfrm>
          <a:prstGeom prst="bentConnector3">
            <a:avLst>
              <a:gd name="adj1" fmla="val 23901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2215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"/>
          <p:cNvSpPr txBox="1">
            <a:spLocks noGrp="1"/>
          </p:cNvSpPr>
          <p:nvPr>
            <p:ph type="title"/>
          </p:nvPr>
        </p:nvSpPr>
        <p:spPr>
          <a:xfrm>
            <a:off x="642928" y="2005499"/>
            <a:ext cx="3708854" cy="6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ubik Black" panose="020B0604020202020204" charset="0"/>
                <a:cs typeface="Rubik Black" panose="020B0604020202020204" charset="0"/>
              </a:rPr>
              <a:t>Concept Video</a:t>
            </a:r>
            <a:endParaRPr sz="34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1212" name="Google Shape;1212;p61"/>
          <p:cNvSpPr txBox="1">
            <a:spLocks noGrp="1"/>
          </p:cNvSpPr>
          <p:nvPr>
            <p:ph type="subTitle" idx="1"/>
          </p:nvPr>
        </p:nvSpPr>
        <p:spPr>
          <a:xfrm>
            <a:off x="642928" y="2670799"/>
            <a:ext cx="3837448" cy="9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Karla" pitchFamily="2" charset="0"/>
              </a:rPr>
              <a:t>After comparing with 3 famous competitors, we conclude:</a:t>
            </a:r>
            <a:endParaRPr>
              <a:latin typeface="Karla" pitchFamily="2" charset="0"/>
            </a:endParaRPr>
          </a:p>
        </p:txBody>
      </p:sp>
      <p:grpSp>
        <p:nvGrpSpPr>
          <p:cNvPr id="1213" name="Google Shape;1213;p61"/>
          <p:cNvGrpSpPr/>
          <p:nvPr/>
        </p:nvGrpSpPr>
        <p:grpSpPr>
          <a:xfrm>
            <a:off x="5212154" y="1323607"/>
            <a:ext cx="3432984" cy="2496295"/>
            <a:chOff x="331763" y="414153"/>
            <a:chExt cx="6903246" cy="5019697"/>
          </a:xfrm>
        </p:grpSpPr>
        <p:sp>
          <p:nvSpPr>
            <p:cNvPr id="1214" name="Google Shape;1214;p61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1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547300" y="600323"/>
              <a:ext cx="6472159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9" name="Google Shape;1219;p61"/>
          <p:cNvSpPr/>
          <p:nvPr/>
        </p:nvSpPr>
        <p:spPr>
          <a:xfrm>
            <a:off x="4732234" y="1927043"/>
            <a:ext cx="1101924" cy="2102546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C2C2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1014F-685B-8137-0A36-5E1A1627C6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5" r="3159"/>
          <a:stretch/>
        </p:blipFill>
        <p:spPr>
          <a:xfrm>
            <a:off x="5283187" y="1416188"/>
            <a:ext cx="3254758" cy="1987656"/>
          </a:xfrm>
          <a:prstGeom prst="rect">
            <a:avLst/>
          </a:prstGeom>
        </p:spPr>
      </p:pic>
      <p:cxnSp>
        <p:nvCxnSpPr>
          <p:cNvPr id="1224" name="Google Shape;1224;p61"/>
          <p:cNvCxnSpPr>
            <a:cxnSpLocks/>
          </p:cNvCxnSpPr>
          <p:nvPr/>
        </p:nvCxnSpPr>
        <p:spPr>
          <a:xfrm rot="-5400000" flipH="1">
            <a:off x="5311862" y="-38654"/>
            <a:ext cx="1721100" cy="1173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25" name="Google Shape;1225;p61"/>
          <p:cNvCxnSpPr>
            <a:endCxn id="1223" idx="2"/>
          </p:cNvCxnSpPr>
          <p:nvPr/>
        </p:nvCxnSpPr>
        <p:spPr>
          <a:xfrm flipH="1">
            <a:off x="5283187" y="3940771"/>
            <a:ext cx="4362600" cy="88800"/>
          </a:xfrm>
          <a:prstGeom prst="bentConnector4">
            <a:avLst>
              <a:gd name="adj1" fmla="val 43686"/>
              <a:gd name="adj2" fmla="val 3681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3B13920-03D0-40A2-41B7-534C610D27CD}"/>
              </a:ext>
            </a:extLst>
          </p:cNvPr>
          <p:cNvSpPr/>
          <p:nvPr/>
        </p:nvSpPr>
        <p:spPr>
          <a:xfrm>
            <a:off x="1733218" y="825407"/>
            <a:ext cx="1417320" cy="928805"/>
          </a:xfrm>
          <a:prstGeom prst="rect">
            <a:avLst/>
          </a:prstGeom>
          <a:solidFill>
            <a:srgbClr val="134F5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D9EAD3"/>
                </a:solidFill>
                <a:latin typeface="Rubik Black" panose="020B0604020202020204" charset="0"/>
                <a:cs typeface="Rubik Black" panose="020B0604020202020204" charset="0"/>
              </a:rPr>
              <a:t>02</a:t>
            </a:r>
          </a:p>
        </p:txBody>
      </p:sp>
      <p:grpSp>
        <p:nvGrpSpPr>
          <p:cNvPr id="1220" name="Google Shape;1220;p61"/>
          <p:cNvGrpSpPr/>
          <p:nvPr/>
        </p:nvGrpSpPr>
        <p:grpSpPr>
          <a:xfrm>
            <a:off x="4676068" y="1806239"/>
            <a:ext cx="1214752" cy="2465737"/>
            <a:chOff x="5186401" y="494525"/>
            <a:chExt cx="1834973" cy="3724678"/>
          </a:xfrm>
        </p:grpSpPr>
        <p:sp>
          <p:nvSpPr>
            <p:cNvPr id="1221" name="Google Shape;1221;p61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61"/>
          <p:cNvPicPr preferRelativeResize="0"/>
          <p:nvPr/>
        </p:nvPicPr>
        <p:blipFill rotWithShape="1">
          <a:blip r:embed="rId4">
            <a:alphaModFix/>
          </a:blip>
          <a:srcRect l="3419" r="3410"/>
          <a:stretch/>
        </p:blipFill>
        <p:spPr>
          <a:xfrm>
            <a:off x="4732239" y="1927046"/>
            <a:ext cx="1101894" cy="21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7F8403-94AA-9342-CFBB-D79A051D0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73" y="3430723"/>
            <a:ext cx="873212" cy="873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9F5AE0-963A-C01D-6041-321F43A266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683" y="3430254"/>
            <a:ext cx="873212" cy="87321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72AE257-EADE-06ED-8E15-8823C73E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762" y="3291593"/>
            <a:ext cx="1540088" cy="108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87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CF125923-17F8-475A-36F5-D887557EF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31;p41">
            <a:extLst>
              <a:ext uri="{FF2B5EF4-FFF2-40B4-BE49-F238E27FC236}">
                <a16:creationId xmlns:a16="http://schemas.microsoft.com/office/drawing/2014/main" id="{FA12A6CB-8AF0-CBD5-A791-1F315076BC50}"/>
              </a:ext>
            </a:extLst>
          </p:cNvPr>
          <p:cNvSpPr/>
          <p:nvPr/>
        </p:nvSpPr>
        <p:spPr>
          <a:xfrm>
            <a:off x="4769021" y="124567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632;p41">
            <a:extLst>
              <a:ext uri="{FF2B5EF4-FFF2-40B4-BE49-F238E27FC236}">
                <a16:creationId xmlns:a16="http://schemas.microsoft.com/office/drawing/2014/main" id="{15608092-130C-BD0D-0004-F45318986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4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ubik Black" panose="020B0604020202020204" charset="0"/>
                <a:cs typeface="Rubik Black" panose="020B0604020202020204" charset="0"/>
              </a:rPr>
              <a:t>What we will take away</a:t>
            </a:r>
            <a:endParaRPr sz="24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9" name="Google Shape;633;p41">
            <a:extLst>
              <a:ext uri="{FF2B5EF4-FFF2-40B4-BE49-F238E27FC236}">
                <a16:creationId xmlns:a16="http://schemas.microsoft.com/office/drawing/2014/main" id="{69ED83D6-653C-9D16-9484-309962BF2F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760" y="2510776"/>
            <a:ext cx="3238616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Karla" pitchFamily="2" charset="0"/>
              </a:rPr>
              <a:t>Adaptable layouts for various devices.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Karla" pitchFamily="2" charset="0"/>
              </a:rPr>
              <a:t>Personalizes user experience based on preferences and browsing behavior.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Karla" pitchFamily="2" charset="0"/>
              </a:rPr>
              <a:t>Clear, sharp visuals with consistent color themes and readable fonts.</a:t>
            </a:r>
            <a:endParaRPr sz="1400">
              <a:latin typeface="Karla" pitchFamily="2" charset="0"/>
            </a:endParaRPr>
          </a:p>
        </p:txBody>
      </p:sp>
      <p:sp>
        <p:nvSpPr>
          <p:cNvPr id="10" name="Google Shape;634;p41">
            <a:extLst>
              <a:ext uri="{FF2B5EF4-FFF2-40B4-BE49-F238E27FC236}">
                <a16:creationId xmlns:a16="http://schemas.microsoft.com/office/drawing/2014/main" id="{B414B2CD-E137-F0B4-5B39-063305037FB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601034" y="2506781"/>
            <a:ext cx="3308898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Allows sorting products by multiple criteria (type, price, brand, etc.).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Intuitive filters to help narrow down choices.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Persistent </a:t>
            </a:r>
            <a:r>
              <a:rPr lang="en-US" err="1">
                <a:latin typeface="Karla" pitchFamily="2" charset="0"/>
              </a:rPr>
              <a:t>carelist</a:t>
            </a:r>
            <a:r>
              <a:rPr lang="en-US">
                <a:latin typeface="Karla" pitchFamily="2" charset="0"/>
              </a:rPr>
              <a:t> tracking products interest &amp; updates even without login.</a:t>
            </a:r>
          </a:p>
        </p:txBody>
      </p:sp>
      <p:sp>
        <p:nvSpPr>
          <p:cNvPr id="11" name="Google Shape;636;p41">
            <a:extLst>
              <a:ext uri="{FF2B5EF4-FFF2-40B4-BE49-F238E27FC236}">
                <a16:creationId xmlns:a16="http://schemas.microsoft.com/office/drawing/2014/main" id="{4161ECB7-29D5-EE6D-8071-A95006A41AAB}"/>
              </a:ext>
            </a:extLst>
          </p:cNvPr>
          <p:cNvSpPr txBox="1">
            <a:spLocks/>
          </p:cNvSpPr>
          <p:nvPr/>
        </p:nvSpPr>
        <p:spPr>
          <a:xfrm>
            <a:off x="519280" y="2120313"/>
            <a:ext cx="387052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 algn="just"/>
            <a:r>
              <a:rPr lang="en-US" sz="1600" b="1">
                <a:latin typeface="Rubik Black" panose="020B0604020202020204" charset="0"/>
                <a:cs typeface="Rubik Black" panose="020B0604020202020204" charset="0"/>
              </a:rPr>
              <a:t>Responsive and user-friendly design:</a:t>
            </a:r>
          </a:p>
        </p:txBody>
      </p:sp>
      <p:sp>
        <p:nvSpPr>
          <p:cNvPr id="12" name="Google Shape;637;p41">
            <a:extLst>
              <a:ext uri="{FF2B5EF4-FFF2-40B4-BE49-F238E27FC236}">
                <a16:creationId xmlns:a16="http://schemas.microsoft.com/office/drawing/2014/main" id="{5AB39D08-D13D-78D0-8123-F6F0C567A855}"/>
              </a:ext>
            </a:extLst>
          </p:cNvPr>
          <p:cNvSpPr txBox="1">
            <a:spLocks/>
          </p:cNvSpPr>
          <p:nvPr/>
        </p:nvSpPr>
        <p:spPr>
          <a:xfrm>
            <a:off x="4607546" y="2120313"/>
            <a:ext cx="374319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1600">
                <a:latin typeface="Rubik Black" panose="020B0604020202020204" charset="0"/>
                <a:cs typeface="Rubik Black" panose="020B0604020202020204" charset="0"/>
              </a:rPr>
              <a:t>Effective product presentation:</a:t>
            </a:r>
          </a:p>
        </p:txBody>
      </p:sp>
      <p:grpSp>
        <p:nvGrpSpPr>
          <p:cNvPr id="13" name="Google Shape;643;p41">
            <a:extLst>
              <a:ext uri="{FF2B5EF4-FFF2-40B4-BE49-F238E27FC236}">
                <a16:creationId xmlns:a16="http://schemas.microsoft.com/office/drawing/2014/main" id="{66BDB937-039F-7F93-458C-325E7FE67716}"/>
              </a:ext>
            </a:extLst>
          </p:cNvPr>
          <p:cNvGrpSpPr/>
          <p:nvPr/>
        </p:nvGrpSpPr>
        <p:grpSpPr>
          <a:xfrm>
            <a:off x="4876889" y="1353614"/>
            <a:ext cx="500654" cy="500544"/>
            <a:chOff x="719993" y="2099482"/>
            <a:chExt cx="500654" cy="500544"/>
          </a:xfrm>
        </p:grpSpPr>
        <p:sp>
          <p:nvSpPr>
            <p:cNvPr id="14" name="Google Shape;644;p41">
              <a:extLst>
                <a:ext uri="{FF2B5EF4-FFF2-40B4-BE49-F238E27FC236}">
                  <a16:creationId xmlns:a16="http://schemas.microsoft.com/office/drawing/2014/main" id="{8A1F5AB0-6D10-A507-E386-2455689971A0}"/>
                </a:ext>
              </a:extLst>
            </p:cNvPr>
            <p:cNvSpPr/>
            <p:nvPr/>
          </p:nvSpPr>
          <p:spPr>
            <a:xfrm>
              <a:off x="719993" y="2099482"/>
              <a:ext cx="500654" cy="500544"/>
            </a:xfrm>
            <a:custGeom>
              <a:avLst/>
              <a:gdLst/>
              <a:ahLst/>
              <a:cxnLst/>
              <a:rect l="l" t="t" r="r" b="b"/>
              <a:pathLst>
                <a:path w="18344" h="18340" extrusionOk="0">
                  <a:moveTo>
                    <a:pt x="9716" y="2178"/>
                  </a:moveTo>
                  <a:cubicBezTo>
                    <a:pt x="13138" y="2439"/>
                    <a:pt x="15908" y="5212"/>
                    <a:pt x="16170" y="8632"/>
                  </a:cubicBezTo>
                  <a:lnTo>
                    <a:pt x="14010" y="8632"/>
                  </a:lnTo>
                  <a:lnTo>
                    <a:pt x="14010" y="9701"/>
                  </a:lnTo>
                  <a:lnTo>
                    <a:pt x="16170" y="9701"/>
                  </a:lnTo>
                  <a:cubicBezTo>
                    <a:pt x="15905" y="13127"/>
                    <a:pt x="13131" y="15897"/>
                    <a:pt x="9712" y="16162"/>
                  </a:cubicBezTo>
                  <a:lnTo>
                    <a:pt x="9712" y="14002"/>
                  </a:lnTo>
                  <a:lnTo>
                    <a:pt x="8636" y="14002"/>
                  </a:lnTo>
                  <a:lnTo>
                    <a:pt x="8636" y="16162"/>
                  </a:lnTo>
                  <a:cubicBezTo>
                    <a:pt x="5216" y="15897"/>
                    <a:pt x="2446" y="13127"/>
                    <a:pt x="2185" y="9708"/>
                  </a:cubicBezTo>
                  <a:lnTo>
                    <a:pt x="4341" y="9708"/>
                  </a:lnTo>
                  <a:lnTo>
                    <a:pt x="4341" y="8632"/>
                  </a:lnTo>
                  <a:lnTo>
                    <a:pt x="2185" y="8632"/>
                  </a:lnTo>
                  <a:cubicBezTo>
                    <a:pt x="2446" y="5212"/>
                    <a:pt x="5216" y="2442"/>
                    <a:pt x="8639" y="2178"/>
                  </a:cubicBezTo>
                  <a:lnTo>
                    <a:pt x="8639" y="4334"/>
                  </a:lnTo>
                  <a:lnTo>
                    <a:pt x="9716" y="4334"/>
                  </a:lnTo>
                  <a:lnTo>
                    <a:pt x="9716" y="2178"/>
                  </a:lnTo>
                  <a:close/>
                  <a:moveTo>
                    <a:pt x="8636" y="1"/>
                  </a:moveTo>
                  <a:lnTo>
                    <a:pt x="8636" y="1102"/>
                  </a:lnTo>
                  <a:cubicBezTo>
                    <a:pt x="4620" y="1366"/>
                    <a:pt x="1374" y="4616"/>
                    <a:pt x="1105" y="8632"/>
                  </a:cubicBezTo>
                  <a:lnTo>
                    <a:pt x="1" y="8632"/>
                  </a:lnTo>
                  <a:lnTo>
                    <a:pt x="1" y="9708"/>
                  </a:lnTo>
                  <a:lnTo>
                    <a:pt x="1105" y="9708"/>
                  </a:lnTo>
                  <a:cubicBezTo>
                    <a:pt x="1370" y="13720"/>
                    <a:pt x="4620" y="16967"/>
                    <a:pt x="8636" y="17235"/>
                  </a:cubicBezTo>
                  <a:lnTo>
                    <a:pt x="8636" y="18339"/>
                  </a:lnTo>
                  <a:lnTo>
                    <a:pt x="9712" y="18339"/>
                  </a:lnTo>
                  <a:lnTo>
                    <a:pt x="9712" y="17235"/>
                  </a:lnTo>
                  <a:cubicBezTo>
                    <a:pt x="13724" y="16970"/>
                    <a:pt x="16971" y="13720"/>
                    <a:pt x="17239" y="9708"/>
                  </a:cubicBezTo>
                  <a:lnTo>
                    <a:pt x="18343" y="9708"/>
                  </a:lnTo>
                  <a:lnTo>
                    <a:pt x="18343" y="8632"/>
                  </a:lnTo>
                  <a:lnTo>
                    <a:pt x="17239" y="8632"/>
                  </a:lnTo>
                  <a:cubicBezTo>
                    <a:pt x="16974" y="4616"/>
                    <a:pt x="13724" y="1370"/>
                    <a:pt x="9712" y="1102"/>
                  </a:cubicBezTo>
                  <a:lnTo>
                    <a:pt x="97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5;p41">
              <a:extLst>
                <a:ext uri="{FF2B5EF4-FFF2-40B4-BE49-F238E27FC236}">
                  <a16:creationId xmlns:a16="http://schemas.microsoft.com/office/drawing/2014/main" id="{D0A5ABCE-FDF7-6192-319D-A9594EA7884C}"/>
                </a:ext>
              </a:extLst>
            </p:cNvPr>
            <p:cNvSpPr/>
            <p:nvPr/>
          </p:nvSpPr>
          <p:spPr>
            <a:xfrm>
              <a:off x="720212" y="2099482"/>
              <a:ext cx="88919" cy="88919"/>
            </a:xfrm>
            <a:custGeom>
              <a:avLst/>
              <a:gdLst/>
              <a:ahLst/>
              <a:cxnLst/>
              <a:rect l="l" t="t" r="r" b="b"/>
              <a:pathLst>
                <a:path w="3258" h="3258" extrusionOk="0">
                  <a:moveTo>
                    <a:pt x="0" y="1"/>
                  </a:moveTo>
                  <a:lnTo>
                    <a:pt x="0" y="3258"/>
                  </a:lnTo>
                  <a:lnTo>
                    <a:pt x="1076" y="3258"/>
                  </a:lnTo>
                  <a:lnTo>
                    <a:pt x="1076" y="1077"/>
                  </a:lnTo>
                  <a:lnTo>
                    <a:pt x="3257" y="1077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6;p41">
              <a:extLst>
                <a:ext uri="{FF2B5EF4-FFF2-40B4-BE49-F238E27FC236}">
                  <a16:creationId xmlns:a16="http://schemas.microsoft.com/office/drawing/2014/main" id="{51621876-44E1-2F50-F49F-832F583E1024}"/>
                </a:ext>
              </a:extLst>
            </p:cNvPr>
            <p:cNvSpPr/>
            <p:nvPr/>
          </p:nvSpPr>
          <p:spPr>
            <a:xfrm>
              <a:off x="720212" y="2510999"/>
              <a:ext cx="88919" cy="89028"/>
            </a:xfrm>
            <a:custGeom>
              <a:avLst/>
              <a:gdLst/>
              <a:ahLst/>
              <a:cxnLst/>
              <a:rect l="l" t="t" r="r" b="b"/>
              <a:pathLst>
                <a:path w="3258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57" y="3261"/>
                  </a:lnTo>
                  <a:lnTo>
                    <a:pt x="3257" y="2185"/>
                  </a:lnTo>
                  <a:lnTo>
                    <a:pt x="1076" y="2185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7;p41">
              <a:extLst>
                <a:ext uri="{FF2B5EF4-FFF2-40B4-BE49-F238E27FC236}">
                  <a16:creationId xmlns:a16="http://schemas.microsoft.com/office/drawing/2014/main" id="{9B6D1FF3-727E-540E-117A-F160DF342A50}"/>
                </a:ext>
              </a:extLst>
            </p:cNvPr>
            <p:cNvSpPr/>
            <p:nvPr/>
          </p:nvSpPr>
          <p:spPr>
            <a:xfrm>
              <a:off x="1132601" y="2099482"/>
              <a:ext cx="88046" cy="88919"/>
            </a:xfrm>
            <a:custGeom>
              <a:avLst/>
              <a:gdLst/>
              <a:ahLst/>
              <a:cxnLst/>
              <a:rect l="l" t="t" r="r" b="b"/>
              <a:pathLst>
                <a:path w="3226" h="3258" extrusionOk="0">
                  <a:moveTo>
                    <a:pt x="0" y="1"/>
                  </a:moveTo>
                  <a:lnTo>
                    <a:pt x="0" y="1077"/>
                  </a:lnTo>
                  <a:lnTo>
                    <a:pt x="2149" y="1077"/>
                  </a:lnTo>
                  <a:lnTo>
                    <a:pt x="2149" y="3258"/>
                  </a:lnTo>
                  <a:lnTo>
                    <a:pt x="3225" y="3258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8;p41">
              <a:extLst>
                <a:ext uri="{FF2B5EF4-FFF2-40B4-BE49-F238E27FC236}">
                  <a16:creationId xmlns:a16="http://schemas.microsoft.com/office/drawing/2014/main" id="{6AB4260E-FB10-3195-75EE-D33E200DAF76}"/>
                </a:ext>
              </a:extLst>
            </p:cNvPr>
            <p:cNvSpPr/>
            <p:nvPr/>
          </p:nvSpPr>
          <p:spPr>
            <a:xfrm>
              <a:off x="1132601" y="2510999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2149" y="1"/>
                  </a:moveTo>
                  <a:lnTo>
                    <a:pt x="2149" y="2185"/>
                  </a:lnTo>
                  <a:lnTo>
                    <a:pt x="0" y="2185"/>
                  </a:lnTo>
                  <a:lnTo>
                    <a:pt x="0" y="3261"/>
                  </a:lnTo>
                  <a:lnTo>
                    <a:pt x="3225" y="3261"/>
                  </a:lnTo>
                  <a:lnTo>
                    <a:pt x="32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9;p41">
              <a:extLst>
                <a:ext uri="{FF2B5EF4-FFF2-40B4-BE49-F238E27FC236}">
                  <a16:creationId xmlns:a16="http://schemas.microsoft.com/office/drawing/2014/main" id="{0FB8D09D-C264-9071-6BD0-96F9B9A720D7}"/>
                </a:ext>
              </a:extLst>
            </p:cNvPr>
            <p:cNvSpPr/>
            <p:nvPr/>
          </p:nvSpPr>
          <p:spPr>
            <a:xfrm>
              <a:off x="867537" y="2247026"/>
              <a:ext cx="205649" cy="205458"/>
            </a:xfrm>
            <a:custGeom>
              <a:avLst/>
              <a:gdLst/>
              <a:ahLst/>
              <a:cxnLst/>
              <a:rect l="l" t="t" r="r" b="b"/>
              <a:pathLst>
                <a:path w="7535" h="7528" extrusionOk="0">
                  <a:moveTo>
                    <a:pt x="4310" y="3226"/>
                  </a:moveTo>
                  <a:lnTo>
                    <a:pt x="4310" y="4302"/>
                  </a:lnTo>
                  <a:lnTo>
                    <a:pt x="3233" y="4302"/>
                  </a:lnTo>
                  <a:lnTo>
                    <a:pt x="3233" y="3226"/>
                  </a:lnTo>
                  <a:close/>
                  <a:moveTo>
                    <a:pt x="2153" y="1"/>
                  </a:moveTo>
                  <a:lnTo>
                    <a:pt x="2153" y="1077"/>
                  </a:lnTo>
                  <a:lnTo>
                    <a:pt x="1077" y="1077"/>
                  </a:lnTo>
                  <a:lnTo>
                    <a:pt x="1077" y="2153"/>
                  </a:lnTo>
                  <a:lnTo>
                    <a:pt x="1" y="2153"/>
                  </a:lnTo>
                  <a:lnTo>
                    <a:pt x="1" y="3229"/>
                  </a:lnTo>
                  <a:lnTo>
                    <a:pt x="1077" y="3229"/>
                  </a:lnTo>
                  <a:lnTo>
                    <a:pt x="1077" y="4306"/>
                  </a:lnTo>
                  <a:lnTo>
                    <a:pt x="1" y="4306"/>
                  </a:lnTo>
                  <a:lnTo>
                    <a:pt x="1" y="5375"/>
                  </a:lnTo>
                  <a:lnTo>
                    <a:pt x="1077" y="5375"/>
                  </a:lnTo>
                  <a:lnTo>
                    <a:pt x="1077" y="6451"/>
                  </a:lnTo>
                  <a:lnTo>
                    <a:pt x="2153" y="6451"/>
                  </a:lnTo>
                  <a:lnTo>
                    <a:pt x="2153" y="7527"/>
                  </a:lnTo>
                  <a:lnTo>
                    <a:pt x="3230" y="7527"/>
                  </a:lnTo>
                  <a:lnTo>
                    <a:pt x="3230" y="6451"/>
                  </a:lnTo>
                  <a:lnTo>
                    <a:pt x="4306" y="6451"/>
                  </a:lnTo>
                  <a:lnTo>
                    <a:pt x="4306" y="7527"/>
                  </a:lnTo>
                  <a:lnTo>
                    <a:pt x="5382" y="7527"/>
                  </a:lnTo>
                  <a:lnTo>
                    <a:pt x="5382" y="6451"/>
                  </a:lnTo>
                  <a:lnTo>
                    <a:pt x="6459" y="6451"/>
                  </a:lnTo>
                  <a:lnTo>
                    <a:pt x="6459" y="5375"/>
                  </a:lnTo>
                  <a:lnTo>
                    <a:pt x="7535" y="5375"/>
                  </a:lnTo>
                  <a:lnTo>
                    <a:pt x="7535" y="4299"/>
                  </a:lnTo>
                  <a:lnTo>
                    <a:pt x="6459" y="4299"/>
                  </a:lnTo>
                  <a:lnTo>
                    <a:pt x="6459" y="3222"/>
                  </a:lnTo>
                  <a:lnTo>
                    <a:pt x="7535" y="3222"/>
                  </a:lnTo>
                  <a:lnTo>
                    <a:pt x="7535" y="2153"/>
                  </a:lnTo>
                  <a:lnTo>
                    <a:pt x="6459" y="2153"/>
                  </a:lnTo>
                  <a:lnTo>
                    <a:pt x="6459" y="1077"/>
                  </a:lnTo>
                  <a:lnTo>
                    <a:pt x="5382" y="1077"/>
                  </a:lnTo>
                  <a:lnTo>
                    <a:pt x="5382" y="1"/>
                  </a:lnTo>
                  <a:lnTo>
                    <a:pt x="4306" y="1"/>
                  </a:lnTo>
                  <a:lnTo>
                    <a:pt x="4306" y="1077"/>
                  </a:lnTo>
                  <a:lnTo>
                    <a:pt x="3230" y="1077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650;p41">
            <a:extLst>
              <a:ext uri="{FF2B5EF4-FFF2-40B4-BE49-F238E27FC236}">
                <a16:creationId xmlns:a16="http://schemas.microsoft.com/office/drawing/2014/main" id="{A77CAF30-4D2E-03D3-3C10-333872B629CE}"/>
              </a:ext>
            </a:extLst>
          </p:cNvPr>
          <p:cNvSpPr/>
          <p:nvPr/>
        </p:nvSpPr>
        <p:spPr>
          <a:xfrm>
            <a:off x="592546" y="1245670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1" name="Google Shape;651;p41">
            <a:extLst>
              <a:ext uri="{FF2B5EF4-FFF2-40B4-BE49-F238E27FC236}">
                <a16:creationId xmlns:a16="http://schemas.microsoft.com/office/drawing/2014/main" id="{729FCC31-D0D2-8EE9-5276-8EB4F7D99BFF}"/>
              </a:ext>
            </a:extLst>
          </p:cNvPr>
          <p:cNvGrpSpPr/>
          <p:nvPr/>
        </p:nvGrpSpPr>
        <p:grpSpPr>
          <a:xfrm>
            <a:off x="700527" y="1383905"/>
            <a:ext cx="500435" cy="439955"/>
            <a:chOff x="2304569" y="2129723"/>
            <a:chExt cx="500435" cy="439955"/>
          </a:xfrm>
        </p:grpSpPr>
        <p:sp>
          <p:nvSpPr>
            <p:cNvPr id="22" name="Google Shape;652;p41">
              <a:extLst>
                <a:ext uri="{FF2B5EF4-FFF2-40B4-BE49-F238E27FC236}">
                  <a16:creationId xmlns:a16="http://schemas.microsoft.com/office/drawing/2014/main" id="{31F64AA0-EA28-F681-245E-6080B37BACD9}"/>
                </a:ext>
              </a:extLst>
            </p:cNvPr>
            <p:cNvSpPr/>
            <p:nvPr/>
          </p:nvSpPr>
          <p:spPr>
            <a:xfrm>
              <a:off x="2304569" y="2129723"/>
              <a:ext cx="500353" cy="176091"/>
            </a:xfrm>
            <a:custGeom>
              <a:avLst/>
              <a:gdLst/>
              <a:ahLst/>
              <a:cxnLst/>
              <a:rect l="l" t="t" r="r" b="b"/>
              <a:pathLst>
                <a:path w="18333" h="6452" extrusionOk="0">
                  <a:moveTo>
                    <a:pt x="9164" y="1"/>
                  </a:moveTo>
                  <a:lnTo>
                    <a:pt x="0" y="3226"/>
                  </a:lnTo>
                  <a:lnTo>
                    <a:pt x="9164" y="6451"/>
                  </a:lnTo>
                  <a:lnTo>
                    <a:pt x="18332" y="3226"/>
                  </a:lnTo>
                  <a:lnTo>
                    <a:pt x="91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53;p41">
              <a:extLst>
                <a:ext uri="{FF2B5EF4-FFF2-40B4-BE49-F238E27FC236}">
                  <a16:creationId xmlns:a16="http://schemas.microsoft.com/office/drawing/2014/main" id="{D24E20BE-1543-AB26-9406-868CBF7402E2}"/>
                </a:ext>
              </a:extLst>
            </p:cNvPr>
            <p:cNvSpPr/>
            <p:nvPr/>
          </p:nvSpPr>
          <p:spPr>
            <a:xfrm>
              <a:off x="2304651" y="2277375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6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81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4;p41">
              <a:extLst>
                <a:ext uri="{FF2B5EF4-FFF2-40B4-BE49-F238E27FC236}">
                  <a16:creationId xmlns:a16="http://schemas.microsoft.com/office/drawing/2014/main" id="{251C5275-FA46-4B6F-4DE0-2AC717CAAA00}"/>
                </a:ext>
              </a:extLst>
            </p:cNvPr>
            <p:cNvSpPr/>
            <p:nvPr/>
          </p:nvSpPr>
          <p:spPr>
            <a:xfrm>
              <a:off x="2304651" y="2365393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0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0"/>
                  </a:lnTo>
                  <a:lnTo>
                    <a:pt x="9168" y="2178"/>
                  </a:lnTo>
                  <a:lnTo>
                    <a:pt x="29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5;p41">
              <a:extLst>
                <a:ext uri="{FF2B5EF4-FFF2-40B4-BE49-F238E27FC236}">
                  <a16:creationId xmlns:a16="http://schemas.microsoft.com/office/drawing/2014/main" id="{C374F778-AF9D-736B-C2F0-E8848C2DABCA}"/>
                </a:ext>
              </a:extLst>
            </p:cNvPr>
            <p:cNvSpPr/>
            <p:nvPr/>
          </p:nvSpPr>
          <p:spPr>
            <a:xfrm>
              <a:off x="2304651" y="2453221"/>
              <a:ext cx="500353" cy="116457"/>
            </a:xfrm>
            <a:custGeom>
              <a:avLst/>
              <a:gdLst/>
              <a:ahLst/>
              <a:cxnLst/>
              <a:rect l="l" t="t" r="r" b="b"/>
              <a:pathLst>
                <a:path w="18333" h="4267" extrusionOk="0">
                  <a:moveTo>
                    <a:pt x="2951" y="1"/>
                  </a:moveTo>
                  <a:lnTo>
                    <a:pt x="1" y="1041"/>
                  </a:lnTo>
                  <a:lnTo>
                    <a:pt x="9165" y="4267"/>
                  </a:lnTo>
                  <a:lnTo>
                    <a:pt x="18333" y="1041"/>
                  </a:lnTo>
                  <a:lnTo>
                    <a:pt x="15383" y="1"/>
                  </a:lnTo>
                  <a:lnTo>
                    <a:pt x="9168" y="2181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0969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>
          <a:extLst>
            <a:ext uri="{FF2B5EF4-FFF2-40B4-BE49-F238E27FC236}">
              <a16:creationId xmlns:a16="http://schemas.microsoft.com/office/drawing/2014/main" id="{45A237D6-9DFE-8770-CCC4-325E7F05A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631;p41">
            <a:extLst>
              <a:ext uri="{FF2B5EF4-FFF2-40B4-BE49-F238E27FC236}">
                <a16:creationId xmlns:a16="http://schemas.microsoft.com/office/drawing/2014/main" id="{B04A3417-A023-9B45-7272-E448632E09E8}"/>
              </a:ext>
            </a:extLst>
          </p:cNvPr>
          <p:cNvSpPr/>
          <p:nvPr/>
        </p:nvSpPr>
        <p:spPr>
          <a:xfrm>
            <a:off x="4762729" y="141019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632;p41">
            <a:extLst>
              <a:ext uri="{FF2B5EF4-FFF2-40B4-BE49-F238E27FC236}">
                <a16:creationId xmlns:a16="http://schemas.microsoft.com/office/drawing/2014/main" id="{89857FB4-984F-EDF3-C30F-8942E51807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34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ubik Black" panose="020B0604020202020204" charset="0"/>
                <a:cs typeface="Rubik Black" panose="020B0604020202020204" charset="0"/>
              </a:rPr>
              <a:t>What we will enhance</a:t>
            </a:r>
            <a:endParaRPr sz="24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29" name="Google Shape;633;p41">
            <a:extLst>
              <a:ext uri="{FF2B5EF4-FFF2-40B4-BE49-F238E27FC236}">
                <a16:creationId xmlns:a16="http://schemas.microsoft.com/office/drawing/2014/main" id="{78EBA3FF-EA40-C9B2-05EB-2625193F3A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1480" y="2689193"/>
            <a:ext cx="2751338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Integrate a chatbot for instant user support.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Chatbot sending updates of  user products interest.</a:t>
            </a:r>
            <a:endParaRPr>
              <a:latin typeface="Karla" pitchFamily="2" charset="0"/>
            </a:endParaRPr>
          </a:p>
        </p:txBody>
      </p:sp>
      <p:sp>
        <p:nvSpPr>
          <p:cNvPr id="30" name="Google Shape;634;p41">
            <a:extLst>
              <a:ext uri="{FF2B5EF4-FFF2-40B4-BE49-F238E27FC236}">
                <a16:creationId xmlns:a16="http://schemas.microsoft.com/office/drawing/2014/main" id="{F3CA046A-F2EF-AB40-F8F7-096926F4D368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534128" y="2685198"/>
            <a:ext cx="2751338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Organize product layouts more neatly to avoid a cluttered look.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Avoid overwhelming users with too many categories by simplifying navigation.</a:t>
            </a:r>
          </a:p>
        </p:txBody>
      </p:sp>
      <p:sp>
        <p:nvSpPr>
          <p:cNvPr id="31" name="Google Shape;636;p41">
            <a:extLst>
              <a:ext uri="{FF2B5EF4-FFF2-40B4-BE49-F238E27FC236}">
                <a16:creationId xmlns:a16="http://schemas.microsoft.com/office/drawing/2014/main" id="{61D2EB3D-A6DA-F452-971D-AFC5AE0EE3B1}"/>
              </a:ext>
            </a:extLst>
          </p:cNvPr>
          <p:cNvSpPr txBox="1">
            <a:spLocks/>
          </p:cNvSpPr>
          <p:nvPr/>
        </p:nvSpPr>
        <p:spPr>
          <a:xfrm>
            <a:off x="701480" y="2378645"/>
            <a:ext cx="4244334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 sz="14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 algn="just"/>
            <a:r>
              <a:rPr lang="en-US" sz="1600">
                <a:latin typeface="Rubik Black" panose="020B0604020202020204" charset="0"/>
                <a:cs typeface="Rubik Black" panose="020B0604020202020204" charset="0"/>
              </a:rPr>
              <a:t>Personalization &amp; engagement:</a:t>
            </a:r>
          </a:p>
        </p:txBody>
      </p:sp>
      <p:sp>
        <p:nvSpPr>
          <p:cNvPr id="32" name="Google Shape;637;p41">
            <a:extLst>
              <a:ext uri="{FF2B5EF4-FFF2-40B4-BE49-F238E27FC236}">
                <a16:creationId xmlns:a16="http://schemas.microsoft.com/office/drawing/2014/main" id="{5A2C95FA-053B-677E-CCBE-D6B21E3B2AE0}"/>
              </a:ext>
            </a:extLst>
          </p:cNvPr>
          <p:cNvSpPr txBox="1">
            <a:spLocks/>
          </p:cNvSpPr>
          <p:nvPr/>
        </p:nvSpPr>
        <p:spPr>
          <a:xfrm>
            <a:off x="4534125" y="2374650"/>
            <a:ext cx="363265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1600">
                <a:latin typeface="Rubik Black" panose="020B0604020202020204" charset="0"/>
                <a:cs typeface="Rubik Black" panose="020B0604020202020204" charset="0"/>
              </a:rPr>
              <a:t>Improve design and usability:</a:t>
            </a:r>
          </a:p>
        </p:txBody>
      </p:sp>
      <p:sp>
        <p:nvSpPr>
          <p:cNvPr id="33" name="Google Shape;650;p41">
            <a:extLst>
              <a:ext uri="{FF2B5EF4-FFF2-40B4-BE49-F238E27FC236}">
                <a16:creationId xmlns:a16="http://schemas.microsoft.com/office/drawing/2014/main" id="{053BEF7B-4B91-AA16-198D-CEC1C7A4393B}"/>
              </a:ext>
            </a:extLst>
          </p:cNvPr>
          <p:cNvSpPr/>
          <p:nvPr/>
        </p:nvSpPr>
        <p:spPr>
          <a:xfrm>
            <a:off x="853880" y="1410193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4" name="Google Shape;786;p44">
            <a:extLst>
              <a:ext uri="{FF2B5EF4-FFF2-40B4-BE49-F238E27FC236}">
                <a16:creationId xmlns:a16="http://schemas.microsoft.com/office/drawing/2014/main" id="{10EEB788-6367-4AEC-A913-BAEAFC47A69E}"/>
              </a:ext>
            </a:extLst>
          </p:cNvPr>
          <p:cNvGrpSpPr/>
          <p:nvPr/>
        </p:nvGrpSpPr>
        <p:grpSpPr>
          <a:xfrm>
            <a:off x="1028040" y="1518137"/>
            <a:ext cx="469317" cy="500544"/>
            <a:chOff x="3136662" y="3324506"/>
            <a:chExt cx="469240" cy="500463"/>
          </a:xfrm>
        </p:grpSpPr>
        <p:sp>
          <p:nvSpPr>
            <p:cNvPr id="35" name="Google Shape;787;p44">
              <a:extLst>
                <a:ext uri="{FF2B5EF4-FFF2-40B4-BE49-F238E27FC236}">
                  <a16:creationId xmlns:a16="http://schemas.microsoft.com/office/drawing/2014/main" id="{0A56186C-A878-7CF4-5ECF-C4A679C1A0B2}"/>
                </a:ext>
              </a:extLst>
            </p:cNvPr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8;p44">
              <a:extLst>
                <a:ext uri="{FF2B5EF4-FFF2-40B4-BE49-F238E27FC236}">
                  <a16:creationId xmlns:a16="http://schemas.microsoft.com/office/drawing/2014/main" id="{803EA357-6C63-CEC5-64B8-18414A404CE9}"/>
                </a:ext>
              </a:extLst>
            </p:cNvPr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9;p44">
              <a:extLst>
                <a:ext uri="{FF2B5EF4-FFF2-40B4-BE49-F238E27FC236}">
                  <a16:creationId xmlns:a16="http://schemas.microsoft.com/office/drawing/2014/main" id="{8F14CB43-EBD2-31A0-6A63-DF3C6654625C}"/>
                </a:ext>
              </a:extLst>
            </p:cNvPr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90;p44">
              <a:extLst>
                <a:ext uri="{FF2B5EF4-FFF2-40B4-BE49-F238E27FC236}">
                  <a16:creationId xmlns:a16="http://schemas.microsoft.com/office/drawing/2014/main" id="{F9612CCD-2F6A-5124-95D1-7B38B7158D9D}"/>
                </a:ext>
              </a:extLst>
            </p:cNvPr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91;p44">
              <a:extLst>
                <a:ext uri="{FF2B5EF4-FFF2-40B4-BE49-F238E27FC236}">
                  <a16:creationId xmlns:a16="http://schemas.microsoft.com/office/drawing/2014/main" id="{6D21D1E4-64E1-1EAF-53F2-991D738FBB98}"/>
                </a:ext>
              </a:extLst>
            </p:cNvPr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92;p44">
              <a:extLst>
                <a:ext uri="{FF2B5EF4-FFF2-40B4-BE49-F238E27FC236}">
                  <a16:creationId xmlns:a16="http://schemas.microsoft.com/office/drawing/2014/main" id="{3D6EF427-F646-9F87-C16F-E3A5F916B0F6}"/>
                </a:ext>
              </a:extLst>
            </p:cNvPr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93;p44">
              <a:extLst>
                <a:ext uri="{FF2B5EF4-FFF2-40B4-BE49-F238E27FC236}">
                  <a16:creationId xmlns:a16="http://schemas.microsoft.com/office/drawing/2014/main" id="{D1B1993A-969E-E4FF-38B2-959B95E7AA2B}"/>
                </a:ext>
              </a:extLst>
            </p:cNvPr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781;p44">
            <a:extLst>
              <a:ext uri="{FF2B5EF4-FFF2-40B4-BE49-F238E27FC236}">
                <a16:creationId xmlns:a16="http://schemas.microsoft.com/office/drawing/2014/main" id="{3D2E64A0-F9A1-66E8-4777-20915A205B7E}"/>
              </a:ext>
            </a:extLst>
          </p:cNvPr>
          <p:cNvGrpSpPr/>
          <p:nvPr/>
        </p:nvGrpSpPr>
        <p:grpSpPr>
          <a:xfrm>
            <a:off x="5008208" y="1538943"/>
            <a:ext cx="225442" cy="427429"/>
            <a:chOff x="7175925" y="2099592"/>
            <a:chExt cx="263891" cy="500326"/>
          </a:xfrm>
        </p:grpSpPr>
        <p:sp>
          <p:nvSpPr>
            <p:cNvPr id="43" name="Google Shape;782;p44">
              <a:extLst>
                <a:ext uri="{FF2B5EF4-FFF2-40B4-BE49-F238E27FC236}">
                  <a16:creationId xmlns:a16="http://schemas.microsoft.com/office/drawing/2014/main" id="{C39F15F2-9D72-0E90-005A-866B8621286E}"/>
                </a:ext>
              </a:extLst>
            </p:cNvPr>
            <p:cNvSpPr/>
            <p:nvPr/>
          </p:nvSpPr>
          <p:spPr>
            <a:xfrm>
              <a:off x="7175925" y="2158243"/>
              <a:ext cx="263891" cy="59525"/>
            </a:xfrm>
            <a:custGeom>
              <a:avLst/>
              <a:gdLst/>
              <a:ahLst/>
              <a:cxnLst/>
              <a:rect l="l" t="t" r="r" b="b"/>
              <a:pathLst>
                <a:path w="9669" h="2181" extrusionOk="0">
                  <a:moveTo>
                    <a:pt x="0" y="0"/>
                  </a:moveTo>
                  <a:lnTo>
                    <a:pt x="0" y="2181"/>
                  </a:lnTo>
                  <a:lnTo>
                    <a:pt x="9669" y="2181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3;p44">
              <a:extLst>
                <a:ext uri="{FF2B5EF4-FFF2-40B4-BE49-F238E27FC236}">
                  <a16:creationId xmlns:a16="http://schemas.microsoft.com/office/drawing/2014/main" id="{DA040643-B5A7-9AD3-D01F-6DF8106304C1}"/>
                </a:ext>
              </a:extLst>
            </p:cNvPr>
            <p:cNvSpPr/>
            <p:nvPr/>
          </p:nvSpPr>
          <p:spPr>
            <a:xfrm>
              <a:off x="7175925" y="2540284"/>
              <a:ext cx="263891" cy="59634"/>
            </a:xfrm>
            <a:custGeom>
              <a:avLst/>
              <a:gdLst/>
              <a:ahLst/>
              <a:cxnLst/>
              <a:rect l="l" t="t" r="r" b="b"/>
              <a:pathLst>
                <a:path w="9669" h="2185" extrusionOk="0">
                  <a:moveTo>
                    <a:pt x="0" y="0"/>
                  </a:moveTo>
                  <a:lnTo>
                    <a:pt x="0" y="2185"/>
                  </a:lnTo>
                  <a:lnTo>
                    <a:pt x="9669" y="2185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4;p44">
              <a:extLst>
                <a:ext uri="{FF2B5EF4-FFF2-40B4-BE49-F238E27FC236}">
                  <a16:creationId xmlns:a16="http://schemas.microsoft.com/office/drawing/2014/main" id="{0D30BD78-BC80-2A74-A867-68D9DAE37B36}"/>
                </a:ext>
              </a:extLst>
            </p:cNvPr>
            <p:cNvSpPr/>
            <p:nvPr/>
          </p:nvSpPr>
          <p:spPr>
            <a:xfrm>
              <a:off x="7175925" y="2247135"/>
              <a:ext cx="263891" cy="263809"/>
            </a:xfrm>
            <a:custGeom>
              <a:avLst/>
              <a:gdLst/>
              <a:ahLst/>
              <a:cxnLst/>
              <a:rect l="l" t="t" r="r" b="b"/>
              <a:pathLst>
                <a:path w="9669" h="9666" extrusionOk="0">
                  <a:moveTo>
                    <a:pt x="7520" y="1073"/>
                  </a:moveTo>
                  <a:lnTo>
                    <a:pt x="7520" y="2149"/>
                  </a:lnTo>
                  <a:lnTo>
                    <a:pt x="2149" y="2149"/>
                  </a:lnTo>
                  <a:lnTo>
                    <a:pt x="2149" y="1073"/>
                  </a:lnTo>
                  <a:close/>
                  <a:moveTo>
                    <a:pt x="7520" y="3222"/>
                  </a:moveTo>
                  <a:lnTo>
                    <a:pt x="7520" y="4298"/>
                  </a:lnTo>
                  <a:lnTo>
                    <a:pt x="2149" y="4298"/>
                  </a:lnTo>
                  <a:lnTo>
                    <a:pt x="2149" y="3222"/>
                  </a:lnTo>
                  <a:close/>
                  <a:moveTo>
                    <a:pt x="7520" y="5371"/>
                  </a:moveTo>
                  <a:lnTo>
                    <a:pt x="7520" y="6447"/>
                  </a:lnTo>
                  <a:lnTo>
                    <a:pt x="2149" y="6447"/>
                  </a:lnTo>
                  <a:lnTo>
                    <a:pt x="2149" y="5371"/>
                  </a:lnTo>
                  <a:close/>
                  <a:moveTo>
                    <a:pt x="7520" y="7516"/>
                  </a:moveTo>
                  <a:lnTo>
                    <a:pt x="7520" y="8592"/>
                  </a:lnTo>
                  <a:lnTo>
                    <a:pt x="2149" y="8592"/>
                  </a:lnTo>
                  <a:lnTo>
                    <a:pt x="2149" y="7516"/>
                  </a:lnTo>
                  <a:close/>
                  <a:moveTo>
                    <a:pt x="0" y="0"/>
                  </a:moveTo>
                  <a:lnTo>
                    <a:pt x="0" y="9665"/>
                  </a:lnTo>
                  <a:lnTo>
                    <a:pt x="9669" y="9665"/>
                  </a:lnTo>
                  <a:lnTo>
                    <a:pt x="96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5;p44">
              <a:extLst>
                <a:ext uri="{FF2B5EF4-FFF2-40B4-BE49-F238E27FC236}">
                  <a16:creationId xmlns:a16="http://schemas.microsoft.com/office/drawing/2014/main" id="{16D76AA6-BA15-4F7C-7FD6-BAE888704192}"/>
                </a:ext>
              </a:extLst>
            </p:cNvPr>
            <p:cNvSpPr/>
            <p:nvPr/>
          </p:nvSpPr>
          <p:spPr>
            <a:xfrm>
              <a:off x="7234577" y="2099592"/>
              <a:ext cx="146588" cy="29394"/>
            </a:xfrm>
            <a:custGeom>
              <a:avLst/>
              <a:gdLst/>
              <a:ahLst/>
              <a:cxnLst/>
              <a:rect l="l" t="t" r="r" b="b"/>
              <a:pathLst>
                <a:path w="5371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5371" y="1076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19168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>
            <a:spLocks noGrp="1"/>
          </p:cNvSpPr>
          <p:nvPr>
            <p:ph type="title"/>
          </p:nvPr>
        </p:nvSpPr>
        <p:spPr>
          <a:xfrm>
            <a:off x="425307" y="1609869"/>
            <a:ext cx="4044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Rubik Black" panose="020B0604020202020204" charset="0"/>
                <a:cs typeface="Rubik Black" panose="020B0604020202020204" charset="0"/>
              </a:rPr>
              <a:t>Storyboard</a:t>
            </a:r>
            <a:endParaRPr lang="en-US" sz="44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467" name="Google Shape;467;p36"/>
          <p:cNvSpPr txBox="1">
            <a:spLocks noGrp="1"/>
          </p:cNvSpPr>
          <p:nvPr>
            <p:ph type="subTitle" idx="1"/>
          </p:nvPr>
        </p:nvSpPr>
        <p:spPr>
          <a:xfrm>
            <a:off x="2705099" y="3356627"/>
            <a:ext cx="2085225" cy="365700"/>
          </a:xfrm>
          <a:prstGeom prst="rect">
            <a:avLst/>
          </a:prstGeom>
          <a:solidFill>
            <a:srgbClr val="2956A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">
                <a:latin typeface="Karla" pitchFamily="2" charset="0"/>
              </a:rPr>
              <a:t>Bring the ideas to life</a:t>
            </a:r>
          </a:p>
        </p:txBody>
      </p:sp>
      <p:grpSp>
        <p:nvGrpSpPr>
          <p:cNvPr id="469" name="Google Shape;469;p36"/>
          <p:cNvGrpSpPr/>
          <p:nvPr/>
        </p:nvGrpSpPr>
        <p:grpSpPr>
          <a:xfrm>
            <a:off x="5504532" y="1402030"/>
            <a:ext cx="3231844" cy="3156274"/>
            <a:chOff x="5504532" y="1402030"/>
            <a:chExt cx="3231844" cy="3156274"/>
          </a:xfrm>
        </p:grpSpPr>
        <p:sp>
          <p:nvSpPr>
            <p:cNvPr id="470" name="Google Shape;470;p36"/>
            <p:cNvSpPr/>
            <p:nvPr/>
          </p:nvSpPr>
          <p:spPr>
            <a:xfrm>
              <a:off x="8185993" y="219687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5504532" y="4432120"/>
              <a:ext cx="3102092" cy="126184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" name="Google Shape;472;p36"/>
            <p:cNvGrpSpPr/>
            <p:nvPr/>
          </p:nvGrpSpPr>
          <p:grpSpPr>
            <a:xfrm>
              <a:off x="5836805" y="2286450"/>
              <a:ext cx="2491776" cy="2195831"/>
              <a:chOff x="5450286" y="1617112"/>
              <a:chExt cx="3026938" cy="2667433"/>
            </a:xfrm>
          </p:grpSpPr>
          <p:sp>
            <p:nvSpPr>
              <p:cNvPr id="473" name="Google Shape;473;p36"/>
              <p:cNvSpPr/>
              <p:nvPr/>
            </p:nvSpPr>
            <p:spPr>
              <a:xfrm>
                <a:off x="6264500" y="3865802"/>
                <a:ext cx="1398099" cy="418743"/>
              </a:xfrm>
              <a:custGeom>
                <a:avLst/>
                <a:gdLst/>
                <a:ahLst/>
                <a:cxnLst/>
                <a:rect l="l" t="t" r="r" b="b"/>
                <a:pathLst>
                  <a:path w="18123" h="5428" extrusionOk="0">
                    <a:moveTo>
                      <a:pt x="14836" y="2838"/>
                    </a:moveTo>
                    <a:cubicBezTo>
                      <a:pt x="14652" y="2130"/>
                      <a:pt x="14255" y="0"/>
                      <a:pt x="14255" y="0"/>
                    </a:cubicBezTo>
                    <a:lnTo>
                      <a:pt x="3868" y="0"/>
                    </a:lnTo>
                    <a:cubicBezTo>
                      <a:pt x="3868" y="0"/>
                      <a:pt x="3476" y="2130"/>
                      <a:pt x="3286" y="2838"/>
                    </a:cubicBezTo>
                    <a:cubicBezTo>
                      <a:pt x="3004" y="3896"/>
                      <a:pt x="1819" y="4616"/>
                      <a:pt x="541" y="4616"/>
                    </a:cubicBezTo>
                    <a:lnTo>
                      <a:pt x="541" y="4616"/>
                    </a:lnTo>
                    <a:cubicBezTo>
                      <a:pt x="242" y="4616"/>
                      <a:pt x="0" y="4817"/>
                      <a:pt x="0" y="5065"/>
                    </a:cubicBezTo>
                    <a:lnTo>
                      <a:pt x="0" y="5427"/>
                    </a:lnTo>
                    <a:lnTo>
                      <a:pt x="18122" y="5427"/>
                    </a:lnTo>
                    <a:lnTo>
                      <a:pt x="18122" y="5065"/>
                    </a:lnTo>
                    <a:cubicBezTo>
                      <a:pt x="18122" y="4817"/>
                      <a:pt x="17881" y="4616"/>
                      <a:pt x="17581" y="4616"/>
                    </a:cubicBezTo>
                    <a:lnTo>
                      <a:pt x="17581" y="4616"/>
                    </a:lnTo>
                    <a:cubicBezTo>
                      <a:pt x="16310" y="4616"/>
                      <a:pt x="15118" y="3896"/>
                      <a:pt x="14836" y="2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6"/>
              <p:cNvSpPr/>
              <p:nvPr/>
            </p:nvSpPr>
            <p:spPr>
              <a:xfrm>
                <a:off x="5450286" y="1617112"/>
                <a:ext cx="3026938" cy="226559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9368" extrusionOk="0">
                    <a:moveTo>
                      <a:pt x="38477" y="29367"/>
                    </a:moveTo>
                    <a:lnTo>
                      <a:pt x="754" y="29367"/>
                    </a:lnTo>
                    <a:cubicBezTo>
                      <a:pt x="340" y="29367"/>
                      <a:pt x="0" y="29028"/>
                      <a:pt x="0" y="28613"/>
                    </a:cubicBezTo>
                    <a:lnTo>
                      <a:pt x="0" y="760"/>
                    </a:lnTo>
                    <a:cubicBezTo>
                      <a:pt x="0" y="340"/>
                      <a:pt x="340" y="0"/>
                      <a:pt x="754" y="0"/>
                    </a:cubicBezTo>
                    <a:lnTo>
                      <a:pt x="38477" y="0"/>
                    </a:lnTo>
                    <a:cubicBezTo>
                      <a:pt x="38897" y="0"/>
                      <a:pt x="39236" y="340"/>
                      <a:pt x="39236" y="760"/>
                    </a:cubicBezTo>
                    <a:lnTo>
                      <a:pt x="39236" y="28613"/>
                    </a:lnTo>
                    <a:cubicBezTo>
                      <a:pt x="39236" y="29028"/>
                      <a:pt x="38897" y="29367"/>
                      <a:pt x="38477" y="293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6"/>
              <p:cNvSpPr/>
              <p:nvPr/>
            </p:nvSpPr>
            <p:spPr>
              <a:xfrm>
                <a:off x="5450286" y="1617112"/>
                <a:ext cx="3026938" cy="2039174"/>
              </a:xfrm>
              <a:custGeom>
                <a:avLst/>
                <a:gdLst/>
                <a:ahLst/>
                <a:cxnLst/>
                <a:rect l="l" t="t" r="r" b="b"/>
                <a:pathLst>
                  <a:path w="39237" h="26433" extrusionOk="0">
                    <a:moveTo>
                      <a:pt x="39236" y="26432"/>
                    </a:moveTo>
                    <a:lnTo>
                      <a:pt x="39236" y="1238"/>
                    </a:lnTo>
                    <a:cubicBezTo>
                      <a:pt x="39236" y="559"/>
                      <a:pt x="38678" y="0"/>
                      <a:pt x="37999" y="0"/>
                    </a:cubicBezTo>
                    <a:lnTo>
                      <a:pt x="1237" y="0"/>
                    </a:lnTo>
                    <a:cubicBezTo>
                      <a:pt x="553" y="0"/>
                      <a:pt x="0" y="559"/>
                      <a:pt x="0" y="1238"/>
                    </a:cubicBezTo>
                    <a:lnTo>
                      <a:pt x="0" y="2643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6"/>
              <p:cNvSpPr/>
              <p:nvPr/>
            </p:nvSpPr>
            <p:spPr>
              <a:xfrm>
                <a:off x="5563461" y="1742322"/>
                <a:ext cx="2799669" cy="1789224"/>
              </a:xfrm>
              <a:custGeom>
                <a:avLst/>
                <a:gdLst/>
                <a:ahLst/>
                <a:cxnLst/>
                <a:rect l="l" t="t" r="r" b="b"/>
                <a:pathLst>
                  <a:path w="36291" h="23193" extrusionOk="0">
                    <a:moveTo>
                      <a:pt x="1" y="0"/>
                    </a:moveTo>
                    <a:lnTo>
                      <a:pt x="36290" y="0"/>
                    </a:lnTo>
                    <a:lnTo>
                      <a:pt x="36290" y="23192"/>
                    </a:lnTo>
                    <a:lnTo>
                      <a:pt x="1" y="23192"/>
                    </a:lnTo>
                    <a:close/>
                  </a:path>
                </a:pathLst>
              </a:custGeom>
              <a:solidFill>
                <a:srgbClr val="2121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6"/>
              <p:cNvSpPr/>
              <p:nvPr/>
            </p:nvSpPr>
            <p:spPr>
              <a:xfrm>
                <a:off x="5572333" y="1751194"/>
                <a:ext cx="2781926" cy="1771403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22962" extrusionOk="0">
                    <a:moveTo>
                      <a:pt x="1" y="22962"/>
                    </a:moveTo>
                    <a:lnTo>
                      <a:pt x="1" y="0"/>
                    </a:lnTo>
                    <a:lnTo>
                      <a:pt x="36060" y="0"/>
                    </a:lnTo>
                    <a:lnTo>
                      <a:pt x="36060" y="229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36"/>
            <p:cNvGrpSpPr/>
            <p:nvPr/>
          </p:nvGrpSpPr>
          <p:grpSpPr>
            <a:xfrm>
              <a:off x="6080934" y="2562938"/>
              <a:ext cx="588467" cy="576350"/>
              <a:chOff x="5608702" y="2132055"/>
              <a:chExt cx="956079" cy="936392"/>
            </a:xfrm>
          </p:grpSpPr>
          <p:grpSp>
            <p:nvGrpSpPr>
              <p:cNvPr id="479" name="Google Shape;479;p36"/>
              <p:cNvGrpSpPr/>
              <p:nvPr/>
            </p:nvGrpSpPr>
            <p:grpSpPr>
              <a:xfrm>
                <a:off x="5608702" y="2132055"/>
                <a:ext cx="956079" cy="936392"/>
                <a:chOff x="5194542" y="1480793"/>
                <a:chExt cx="1161418" cy="1137503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5194542" y="1480793"/>
                  <a:ext cx="1161418" cy="1137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5" h="14745" extrusionOk="0">
                      <a:moveTo>
                        <a:pt x="13806" y="14744"/>
                      </a:moveTo>
                      <a:cubicBezTo>
                        <a:pt x="13697" y="14744"/>
                        <a:pt x="13593" y="14733"/>
                        <a:pt x="13495" y="14704"/>
                      </a:cubicBezTo>
                      <a:lnTo>
                        <a:pt x="10451" y="13870"/>
                      </a:lnTo>
                      <a:cubicBezTo>
                        <a:pt x="9473" y="14342"/>
                        <a:pt x="8379" y="14589"/>
                        <a:pt x="7292" y="14589"/>
                      </a:cubicBezTo>
                      <a:cubicBezTo>
                        <a:pt x="3275" y="14589"/>
                        <a:pt x="0" y="11315"/>
                        <a:pt x="0" y="7292"/>
                      </a:cubicBezTo>
                      <a:cubicBezTo>
                        <a:pt x="0" y="3269"/>
                        <a:pt x="3275" y="1"/>
                        <a:pt x="7292" y="1"/>
                      </a:cubicBezTo>
                      <a:cubicBezTo>
                        <a:pt x="11314" y="1"/>
                        <a:pt x="14589" y="3275"/>
                        <a:pt x="14589" y="7292"/>
                      </a:cubicBezTo>
                      <a:cubicBezTo>
                        <a:pt x="14589" y="8437"/>
                        <a:pt x="14313" y="9577"/>
                        <a:pt x="13806" y="10589"/>
                      </a:cubicBezTo>
                      <a:lnTo>
                        <a:pt x="14882" y="13122"/>
                      </a:lnTo>
                      <a:cubicBezTo>
                        <a:pt x="15055" y="13530"/>
                        <a:pt x="14986" y="14014"/>
                        <a:pt x="14687" y="14353"/>
                      </a:cubicBezTo>
                      <a:cubicBezTo>
                        <a:pt x="14456" y="14601"/>
                        <a:pt x="14140" y="14744"/>
                        <a:pt x="13806" y="14744"/>
                      </a:cubicBezTo>
                      <a:close/>
                      <a:moveTo>
                        <a:pt x="10445" y="13749"/>
                      </a:moveTo>
                      <a:lnTo>
                        <a:pt x="13524" y="14595"/>
                      </a:lnTo>
                      <a:cubicBezTo>
                        <a:pt x="13616" y="14624"/>
                        <a:pt x="13708" y="14629"/>
                        <a:pt x="13806" y="14629"/>
                      </a:cubicBezTo>
                      <a:cubicBezTo>
                        <a:pt x="14105" y="14629"/>
                        <a:pt x="14399" y="14503"/>
                        <a:pt x="14600" y="14273"/>
                      </a:cubicBezTo>
                      <a:cubicBezTo>
                        <a:pt x="14871" y="13968"/>
                        <a:pt x="14940" y="13530"/>
                        <a:pt x="14784" y="13156"/>
                      </a:cubicBezTo>
                      <a:lnTo>
                        <a:pt x="13680" y="10572"/>
                      </a:lnTo>
                      <a:lnTo>
                        <a:pt x="13697" y="10555"/>
                      </a:lnTo>
                      <a:cubicBezTo>
                        <a:pt x="14209" y="9548"/>
                        <a:pt x="14479" y="8414"/>
                        <a:pt x="14479" y="7286"/>
                      </a:cubicBezTo>
                      <a:cubicBezTo>
                        <a:pt x="14479" y="3333"/>
                        <a:pt x="11257" y="110"/>
                        <a:pt x="7297" y="110"/>
                      </a:cubicBezTo>
                      <a:cubicBezTo>
                        <a:pt x="3344" y="110"/>
                        <a:pt x="121" y="3333"/>
                        <a:pt x="121" y="7286"/>
                      </a:cubicBezTo>
                      <a:cubicBezTo>
                        <a:pt x="121" y="11245"/>
                        <a:pt x="3344" y="14468"/>
                        <a:pt x="7297" y="14468"/>
                      </a:cubicBezTo>
                      <a:cubicBezTo>
                        <a:pt x="8379" y="14468"/>
                        <a:pt x="9455" y="14215"/>
                        <a:pt x="10428" y="13749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19050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5285576" y="1571827"/>
                  <a:ext cx="974110" cy="956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7" h="12402" extrusionOk="0">
                      <a:moveTo>
                        <a:pt x="12626" y="12402"/>
                      </a:moveTo>
                      <a:lnTo>
                        <a:pt x="11320" y="9346"/>
                      </a:lnTo>
                      <a:cubicBezTo>
                        <a:pt x="11907" y="8408"/>
                        <a:pt x="12241" y="7303"/>
                        <a:pt x="12241" y="6123"/>
                      </a:cubicBezTo>
                      <a:cubicBezTo>
                        <a:pt x="12241" y="2740"/>
                        <a:pt x="9501" y="0"/>
                        <a:pt x="6123" y="0"/>
                      </a:cubicBezTo>
                      <a:cubicBezTo>
                        <a:pt x="2739" y="0"/>
                        <a:pt x="0" y="2740"/>
                        <a:pt x="0" y="6123"/>
                      </a:cubicBezTo>
                      <a:cubicBezTo>
                        <a:pt x="0" y="9502"/>
                        <a:pt x="2739" y="12241"/>
                        <a:pt x="6123" y="12241"/>
                      </a:cubicBezTo>
                      <a:cubicBezTo>
                        <a:pt x="7222" y="12241"/>
                        <a:pt x="8258" y="11947"/>
                        <a:pt x="9150" y="1144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2" name="Google Shape;482;p36"/>
              <p:cNvSpPr/>
              <p:nvPr/>
            </p:nvSpPr>
            <p:spPr>
              <a:xfrm>
                <a:off x="5863051" y="2445274"/>
                <a:ext cx="400272" cy="322732"/>
              </a:xfrm>
              <a:custGeom>
                <a:avLst/>
                <a:gdLst/>
                <a:ahLst/>
                <a:cxnLst/>
                <a:rect l="l" t="t" r="r" b="b"/>
                <a:pathLst>
                  <a:path w="6303" h="5082" extrusionOk="0">
                    <a:moveTo>
                      <a:pt x="4489" y="0"/>
                    </a:moveTo>
                    <a:lnTo>
                      <a:pt x="5232" y="0"/>
                    </a:lnTo>
                    <a:cubicBezTo>
                      <a:pt x="5819" y="0"/>
                      <a:pt x="6302" y="484"/>
                      <a:pt x="6302" y="1077"/>
                    </a:cubicBezTo>
                    <a:lnTo>
                      <a:pt x="6302" y="2889"/>
                    </a:lnTo>
                    <a:lnTo>
                      <a:pt x="6302" y="2901"/>
                    </a:lnTo>
                    <a:cubicBezTo>
                      <a:pt x="6302" y="4104"/>
                      <a:pt x="5330" y="5076"/>
                      <a:pt x="4133" y="5076"/>
                    </a:cubicBezTo>
                    <a:lnTo>
                      <a:pt x="3425" y="5076"/>
                    </a:lnTo>
                    <a:lnTo>
                      <a:pt x="3425" y="4104"/>
                    </a:lnTo>
                    <a:cubicBezTo>
                      <a:pt x="4196" y="4104"/>
                      <a:pt x="4432" y="3425"/>
                      <a:pt x="4495" y="2878"/>
                    </a:cubicBezTo>
                    <a:lnTo>
                      <a:pt x="4495" y="2878"/>
                    </a:lnTo>
                    <a:cubicBezTo>
                      <a:pt x="3908" y="2878"/>
                      <a:pt x="3425" y="2400"/>
                      <a:pt x="3425" y="1807"/>
                    </a:cubicBezTo>
                    <a:lnTo>
                      <a:pt x="3425" y="1077"/>
                    </a:lnTo>
                    <a:cubicBezTo>
                      <a:pt x="3419" y="484"/>
                      <a:pt x="3902" y="0"/>
                      <a:pt x="4489" y="0"/>
                    </a:cubicBezTo>
                    <a:close/>
                    <a:moveTo>
                      <a:pt x="1077" y="2889"/>
                    </a:moveTo>
                    <a:lnTo>
                      <a:pt x="1077" y="2889"/>
                    </a:lnTo>
                    <a:cubicBezTo>
                      <a:pt x="1014" y="3436"/>
                      <a:pt x="778" y="4109"/>
                      <a:pt x="6" y="4109"/>
                    </a:cubicBezTo>
                    <a:lnTo>
                      <a:pt x="6" y="5082"/>
                    </a:lnTo>
                    <a:lnTo>
                      <a:pt x="714" y="5082"/>
                    </a:lnTo>
                    <a:cubicBezTo>
                      <a:pt x="1917" y="5082"/>
                      <a:pt x="2884" y="4109"/>
                      <a:pt x="2884" y="2907"/>
                    </a:cubicBezTo>
                    <a:lnTo>
                      <a:pt x="2884" y="2895"/>
                    </a:lnTo>
                    <a:lnTo>
                      <a:pt x="2884" y="1077"/>
                    </a:lnTo>
                    <a:cubicBezTo>
                      <a:pt x="2884" y="484"/>
                      <a:pt x="2406" y="0"/>
                      <a:pt x="1813" y="0"/>
                    </a:cubicBezTo>
                    <a:lnTo>
                      <a:pt x="1071" y="0"/>
                    </a:lnTo>
                    <a:cubicBezTo>
                      <a:pt x="484" y="0"/>
                      <a:pt x="1" y="484"/>
                      <a:pt x="1" y="1077"/>
                    </a:cubicBezTo>
                    <a:lnTo>
                      <a:pt x="1" y="1813"/>
                    </a:lnTo>
                    <a:cubicBezTo>
                      <a:pt x="6" y="2406"/>
                      <a:pt x="490" y="2889"/>
                      <a:pt x="1077" y="28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3" name="Google Shape;483;p36"/>
            <p:cNvGrpSpPr/>
            <p:nvPr/>
          </p:nvGrpSpPr>
          <p:grpSpPr>
            <a:xfrm>
              <a:off x="6420935" y="3158641"/>
              <a:ext cx="655117" cy="641505"/>
              <a:chOff x="6224520" y="2766314"/>
              <a:chExt cx="953591" cy="933778"/>
            </a:xfrm>
          </p:grpSpPr>
          <p:sp>
            <p:nvSpPr>
              <p:cNvPr id="484" name="Google Shape;484;p36"/>
              <p:cNvSpPr/>
              <p:nvPr/>
            </p:nvSpPr>
            <p:spPr>
              <a:xfrm>
                <a:off x="6224520" y="2766314"/>
                <a:ext cx="953591" cy="933778"/>
              </a:xfrm>
              <a:custGeom>
                <a:avLst/>
                <a:gdLst/>
                <a:ahLst/>
                <a:cxnLst/>
                <a:rect l="l" t="t" r="r" b="b"/>
                <a:pathLst>
                  <a:path w="15016" h="14704" extrusionOk="0">
                    <a:moveTo>
                      <a:pt x="369" y="14301"/>
                    </a:moveTo>
                    <a:cubicBezTo>
                      <a:pt x="76" y="13962"/>
                      <a:pt x="1" y="13490"/>
                      <a:pt x="174" y="13075"/>
                    </a:cubicBezTo>
                    <a:lnTo>
                      <a:pt x="1255" y="10549"/>
                    </a:lnTo>
                    <a:cubicBezTo>
                      <a:pt x="743" y="9536"/>
                      <a:pt x="473" y="8408"/>
                      <a:pt x="473" y="7269"/>
                    </a:cubicBezTo>
                    <a:cubicBezTo>
                      <a:pt x="473" y="3263"/>
                      <a:pt x="3730" y="0"/>
                      <a:pt x="7741" y="0"/>
                    </a:cubicBezTo>
                    <a:cubicBezTo>
                      <a:pt x="11758" y="0"/>
                      <a:pt x="15015" y="3258"/>
                      <a:pt x="15015" y="7269"/>
                    </a:cubicBezTo>
                    <a:cubicBezTo>
                      <a:pt x="15015" y="11280"/>
                      <a:pt x="11758" y="14543"/>
                      <a:pt x="7741" y="14543"/>
                    </a:cubicBezTo>
                    <a:cubicBezTo>
                      <a:pt x="6659" y="14543"/>
                      <a:pt x="5572" y="14290"/>
                      <a:pt x="4593" y="13823"/>
                    </a:cubicBezTo>
                    <a:lnTo>
                      <a:pt x="1566" y="14658"/>
                    </a:lnTo>
                    <a:cubicBezTo>
                      <a:pt x="1463" y="14687"/>
                      <a:pt x="1353" y="14704"/>
                      <a:pt x="1255" y="14704"/>
                    </a:cubicBezTo>
                    <a:cubicBezTo>
                      <a:pt x="910" y="14698"/>
                      <a:pt x="588" y="14554"/>
                      <a:pt x="369" y="14301"/>
                    </a:cubicBezTo>
                    <a:close/>
                    <a:moveTo>
                      <a:pt x="4616" y="13708"/>
                    </a:moveTo>
                    <a:cubicBezTo>
                      <a:pt x="5577" y="14180"/>
                      <a:pt x="6659" y="14428"/>
                      <a:pt x="7735" y="14428"/>
                    </a:cubicBezTo>
                    <a:cubicBezTo>
                      <a:pt x="11683" y="14428"/>
                      <a:pt x="14894" y="11222"/>
                      <a:pt x="14894" y="7274"/>
                    </a:cubicBezTo>
                    <a:cubicBezTo>
                      <a:pt x="14894" y="3321"/>
                      <a:pt x="11683" y="115"/>
                      <a:pt x="7735" y="115"/>
                    </a:cubicBezTo>
                    <a:cubicBezTo>
                      <a:pt x="3788" y="115"/>
                      <a:pt x="576" y="3321"/>
                      <a:pt x="576" y="7274"/>
                    </a:cubicBezTo>
                    <a:cubicBezTo>
                      <a:pt x="576" y="8402"/>
                      <a:pt x="853" y="9525"/>
                      <a:pt x="1365" y="10526"/>
                    </a:cubicBezTo>
                    <a:lnTo>
                      <a:pt x="1376" y="10543"/>
                    </a:lnTo>
                    <a:lnTo>
                      <a:pt x="283" y="13116"/>
                    </a:lnTo>
                    <a:cubicBezTo>
                      <a:pt x="128" y="13490"/>
                      <a:pt x="197" y="13921"/>
                      <a:pt x="461" y="14221"/>
                    </a:cubicBezTo>
                    <a:cubicBezTo>
                      <a:pt x="663" y="14451"/>
                      <a:pt x="950" y="14583"/>
                      <a:pt x="1255" y="14583"/>
                    </a:cubicBezTo>
                    <a:cubicBezTo>
                      <a:pt x="1348" y="14583"/>
                      <a:pt x="1440" y="14566"/>
                      <a:pt x="1537" y="14543"/>
                    </a:cubicBezTo>
                    <a:lnTo>
                      <a:pt x="4605" y="13697"/>
                    </a:ln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6"/>
              <p:cNvSpPr/>
              <p:nvPr/>
            </p:nvSpPr>
            <p:spPr>
              <a:xfrm>
                <a:off x="6303841" y="2840110"/>
                <a:ext cx="799337" cy="785430"/>
              </a:xfrm>
              <a:custGeom>
                <a:avLst/>
                <a:gdLst/>
                <a:ahLst/>
                <a:cxnLst/>
                <a:rect l="l" t="t" r="r" b="b"/>
                <a:pathLst>
                  <a:path w="12587" h="12368" extrusionOk="0">
                    <a:moveTo>
                      <a:pt x="1" y="12368"/>
                    </a:moveTo>
                    <a:lnTo>
                      <a:pt x="1301" y="9318"/>
                    </a:lnTo>
                    <a:cubicBezTo>
                      <a:pt x="720" y="8386"/>
                      <a:pt x="386" y="7281"/>
                      <a:pt x="386" y="6101"/>
                    </a:cubicBezTo>
                    <a:cubicBezTo>
                      <a:pt x="386" y="2729"/>
                      <a:pt x="3120" y="1"/>
                      <a:pt x="6486" y="1"/>
                    </a:cubicBezTo>
                    <a:cubicBezTo>
                      <a:pt x="9853" y="1"/>
                      <a:pt x="12587" y="2734"/>
                      <a:pt x="12587" y="6101"/>
                    </a:cubicBezTo>
                    <a:cubicBezTo>
                      <a:pt x="12587" y="9468"/>
                      <a:pt x="9853" y="12201"/>
                      <a:pt x="6486" y="12201"/>
                    </a:cubicBezTo>
                    <a:cubicBezTo>
                      <a:pt x="5387" y="12201"/>
                      <a:pt x="4357" y="11913"/>
                      <a:pt x="3471" y="1140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6"/>
              <p:cNvSpPr/>
              <p:nvPr/>
            </p:nvSpPr>
            <p:spPr>
              <a:xfrm>
                <a:off x="6515131" y="3091917"/>
                <a:ext cx="398367" cy="321335"/>
              </a:xfrm>
              <a:custGeom>
                <a:avLst/>
                <a:gdLst/>
                <a:ahLst/>
                <a:cxnLst/>
                <a:rect l="l" t="t" r="r" b="b"/>
                <a:pathLst>
                  <a:path w="6273" h="5060" extrusionOk="0">
                    <a:moveTo>
                      <a:pt x="4472" y="1"/>
                    </a:moveTo>
                    <a:lnTo>
                      <a:pt x="5208" y="1"/>
                    </a:lnTo>
                    <a:cubicBezTo>
                      <a:pt x="5801" y="1"/>
                      <a:pt x="6273" y="479"/>
                      <a:pt x="6273" y="1066"/>
                    </a:cubicBezTo>
                    <a:lnTo>
                      <a:pt x="6273" y="2873"/>
                    </a:lnTo>
                    <a:lnTo>
                      <a:pt x="6273" y="2884"/>
                    </a:lnTo>
                    <a:cubicBezTo>
                      <a:pt x="6273" y="4087"/>
                      <a:pt x="5306" y="5059"/>
                      <a:pt x="4109" y="5059"/>
                    </a:cubicBezTo>
                    <a:lnTo>
                      <a:pt x="3407" y="5059"/>
                    </a:lnTo>
                    <a:lnTo>
                      <a:pt x="3407" y="4093"/>
                    </a:lnTo>
                    <a:cubicBezTo>
                      <a:pt x="4167" y="4093"/>
                      <a:pt x="4402" y="3419"/>
                      <a:pt x="4472" y="2878"/>
                    </a:cubicBezTo>
                    <a:lnTo>
                      <a:pt x="4472" y="2878"/>
                    </a:lnTo>
                    <a:cubicBezTo>
                      <a:pt x="3879" y="2878"/>
                      <a:pt x="3407" y="2406"/>
                      <a:pt x="3407" y="1814"/>
                    </a:cubicBezTo>
                    <a:lnTo>
                      <a:pt x="3407" y="1071"/>
                    </a:lnTo>
                    <a:cubicBezTo>
                      <a:pt x="3407" y="484"/>
                      <a:pt x="3879" y="1"/>
                      <a:pt x="4472" y="1"/>
                    </a:cubicBezTo>
                    <a:close/>
                    <a:moveTo>
                      <a:pt x="1065" y="2878"/>
                    </a:moveTo>
                    <a:lnTo>
                      <a:pt x="1065" y="2878"/>
                    </a:lnTo>
                    <a:cubicBezTo>
                      <a:pt x="1001" y="3425"/>
                      <a:pt x="765" y="4093"/>
                      <a:pt x="0" y="4093"/>
                    </a:cubicBezTo>
                    <a:lnTo>
                      <a:pt x="0" y="5059"/>
                    </a:lnTo>
                    <a:lnTo>
                      <a:pt x="708" y="5059"/>
                    </a:lnTo>
                    <a:cubicBezTo>
                      <a:pt x="1911" y="5059"/>
                      <a:pt x="2877" y="4087"/>
                      <a:pt x="2877" y="2884"/>
                    </a:cubicBezTo>
                    <a:lnTo>
                      <a:pt x="2877" y="2873"/>
                    </a:lnTo>
                    <a:lnTo>
                      <a:pt x="2877" y="1066"/>
                    </a:lnTo>
                    <a:cubicBezTo>
                      <a:pt x="2877" y="473"/>
                      <a:pt x="2406" y="1"/>
                      <a:pt x="1813" y="1"/>
                    </a:cubicBezTo>
                    <a:lnTo>
                      <a:pt x="1076" y="1"/>
                    </a:lnTo>
                    <a:cubicBezTo>
                      <a:pt x="483" y="1"/>
                      <a:pt x="12" y="473"/>
                      <a:pt x="12" y="1066"/>
                    </a:cubicBezTo>
                    <a:lnTo>
                      <a:pt x="12" y="1808"/>
                    </a:lnTo>
                    <a:cubicBezTo>
                      <a:pt x="0" y="2395"/>
                      <a:pt x="483" y="2878"/>
                      <a:pt x="1065" y="287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36"/>
            <p:cNvGrpSpPr/>
            <p:nvPr/>
          </p:nvGrpSpPr>
          <p:grpSpPr>
            <a:xfrm>
              <a:off x="6699330" y="2455550"/>
              <a:ext cx="791157" cy="791109"/>
              <a:chOff x="6746427" y="1893210"/>
              <a:chExt cx="1058120" cy="1058057"/>
            </a:xfrm>
          </p:grpSpPr>
          <p:sp>
            <p:nvSpPr>
              <p:cNvPr id="488" name="Google Shape;488;p36"/>
              <p:cNvSpPr/>
              <p:nvPr/>
            </p:nvSpPr>
            <p:spPr>
              <a:xfrm>
                <a:off x="6836735" y="1983455"/>
                <a:ext cx="877131" cy="877195"/>
              </a:xfrm>
              <a:custGeom>
                <a:avLst/>
                <a:gdLst/>
                <a:ahLst/>
                <a:cxnLst/>
                <a:rect l="l" t="t" r="r" b="b"/>
                <a:pathLst>
                  <a:path w="13812" h="13813" extrusionOk="0">
                    <a:moveTo>
                      <a:pt x="13812" y="6906"/>
                    </a:moveTo>
                    <a:cubicBezTo>
                      <a:pt x="13812" y="10722"/>
                      <a:pt x="10722" y="13812"/>
                      <a:pt x="6906" y="13812"/>
                    </a:cubicBezTo>
                    <a:cubicBezTo>
                      <a:pt x="3096" y="13812"/>
                      <a:pt x="0" y="10722"/>
                      <a:pt x="0" y="6906"/>
                    </a:cubicBezTo>
                    <a:cubicBezTo>
                      <a:pt x="0" y="3097"/>
                      <a:pt x="3096" y="1"/>
                      <a:pt x="6906" y="1"/>
                    </a:cubicBezTo>
                    <a:cubicBezTo>
                      <a:pt x="10722" y="1"/>
                      <a:pt x="13812" y="3097"/>
                      <a:pt x="13812" y="690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6"/>
              <p:cNvSpPr/>
              <p:nvPr/>
            </p:nvSpPr>
            <p:spPr>
              <a:xfrm>
                <a:off x="6746427" y="1893210"/>
                <a:ext cx="1058120" cy="1058057"/>
              </a:xfrm>
              <a:custGeom>
                <a:avLst/>
                <a:gdLst/>
                <a:ahLst/>
                <a:cxnLst/>
                <a:rect l="l" t="t" r="r" b="b"/>
                <a:pathLst>
                  <a:path w="16662" h="16661" extrusionOk="0">
                    <a:moveTo>
                      <a:pt x="8328" y="16660"/>
                    </a:moveTo>
                    <a:cubicBezTo>
                      <a:pt x="3736" y="16660"/>
                      <a:pt x="1" y="12925"/>
                      <a:pt x="1" y="8333"/>
                    </a:cubicBezTo>
                    <a:cubicBezTo>
                      <a:pt x="1" y="3735"/>
                      <a:pt x="3730" y="0"/>
                      <a:pt x="8328" y="0"/>
                    </a:cubicBezTo>
                    <a:cubicBezTo>
                      <a:pt x="12926" y="0"/>
                      <a:pt x="16661" y="3741"/>
                      <a:pt x="16661" y="8333"/>
                    </a:cubicBezTo>
                    <a:cubicBezTo>
                      <a:pt x="16661" y="12920"/>
                      <a:pt x="12920" y="16660"/>
                      <a:pt x="8328" y="16660"/>
                    </a:cubicBezTo>
                    <a:close/>
                    <a:moveTo>
                      <a:pt x="8328" y="115"/>
                    </a:moveTo>
                    <a:cubicBezTo>
                      <a:pt x="3799" y="115"/>
                      <a:pt x="110" y="3804"/>
                      <a:pt x="110" y="8339"/>
                    </a:cubicBezTo>
                    <a:cubicBezTo>
                      <a:pt x="110" y="12868"/>
                      <a:pt x="3799" y="16562"/>
                      <a:pt x="8328" y="16562"/>
                    </a:cubicBezTo>
                    <a:cubicBezTo>
                      <a:pt x="12863" y="16562"/>
                      <a:pt x="16552" y="12868"/>
                      <a:pt x="16552" y="8339"/>
                    </a:cubicBezTo>
                    <a:cubicBezTo>
                      <a:pt x="16552" y="3804"/>
                      <a:pt x="12863" y="115"/>
                      <a:pt x="8328" y="115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6"/>
              <p:cNvSpPr/>
              <p:nvPr/>
            </p:nvSpPr>
            <p:spPr>
              <a:xfrm>
                <a:off x="6996775" y="2145717"/>
                <a:ext cx="557383" cy="607489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9566" extrusionOk="0">
                    <a:moveTo>
                      <a:pt x="8196" y="6302"/>
                    </a:moveTo>
                    <a:lnTo>
                      <a:pt x="8196" y="3149"/>
                    </a:lnTo>
                    <a:cubicBezTo>
                      <a:pt x="8524" y="3068"/>
                      <a:pt x="8777" y="2775"/>
                      <a:pt x="8777" y="2412"/>
                    </a:cubicBezTo>
                    <a:cubicBezTo>
                      <a:pt x="8777" y="1998"/>
                      <a:pt x="8437" y="1658"/>
                      <a:pt x="8023" y="1658"/>
                    </a:cubicBezTo>
                    <a:cubicBezTo>
                      <a:pt x="7793" y="1658"/>
                      <a:pt x="7580" y="1767"/>
                      <a:pt x="7448" y="1929"/>
                    </a:cubicBezTo>
                    <a:lnTo>
                      <a:pt x="5146" y="789"/>
                    </a:lnTo>
                    <a:lnTo>
                      <a:pt x="5146" y="760"/>
                    </a:lnTo>
                    <a:cubicBezTo>
                      <a:pt x="5146" y="340"/>
                      <a:pt x="4806" y="1"/>
                      <a:pt x="4386" y="1"/>
                    </a:cubicBezTo>
                    <a:cubicBezTo>
                      <a:pt x="3972" y="1"/>
                      <a:pt x="3632" y="340"/>
                      <a:pt x="3632" y="760"/>
                    </a:cubicBezTo>
                    <a:lnTo>
                      <a:pt x="3632" y="789"/>
                    </a:lnTo>
                    <a:lnTo>
                      <a:pt x="1330" y="1929"/>
                    </a:lnTo>
                    <a:cubicBezTo>
                      <a:pt x="1192" y="1767"/>
                      <a:pt x="985" y="1658"/>
                      <a:pt x="755" y="1658"/>
                    </a:cubicBezTo>
                    <a:cubicBezTo>
                      <a:pt x="340" y="1658"/>
                      <a:pt x="1" y="1998"/>
                      <a:pt x="1" y="2412"/>
                    </a:cubicBezTo>
                    <a:cubicBezTo>
                      <a:pt x="1" y="2775"/>
                      <a:pt x="243" y="3068"/>
                      <a:pt x="582" y="3149"/>
                    </a:cubicBezTo>
                    <a:lnTo>
                      <a:pt x="582" y="6302"/>
                    </a:lnTo>
                    <a:cubicBezTo>
                      <a:pt x="254" y="6383"/>
                      <a:pt x="1" y="6676"/>
                      <a:pt x="1" y="7039"/>
                    </a:cubicBezTo>
                    <a:cubicBezTo>
                      <a:pt x="1" y="7453"/>
                      <a:pt x="340" y="7793"/>
                      <a:pt x="755" y="7793"/>
                    </a:cubicBezTo>
                    <a:cubicBezTo>
                      <a:pt x="1037" y="7793"/>
                      <a:pt x="1290" y="7637"/>
                      <a:pt x="1411" y="7407"/>
                    </a:cubicBezTo>
                    <a:lnTo>
                      <a:pt x="3684" y="8535"/>
                    </a:lnTo>
                    <a:cubicBezTo>
                      <a:pt x="3649" y="8621"/>
                      <a:pt x="3632" y="8713"/>
                      <a:pt x="3632" y="8806"/>
                    </a:cubicBezTo>
                    <a:cubicBezTo>
                      <a:pt x="3632" y="9226"/>
                      <a:pt x="3972" y="9565"/>
                      <a:pt x="4386" y="9565"/>
                    </a:cubicBezTo>
                    <a:cubicBezTo>
                      <a:pt x="4806" y="9565"/>
                      <a:pt x="5146" y="9226"/>
                      <a:pt x="5146" y="8806"/>
                    </a:cubicBezTo>
                    <a:cubicBezTo>
                      <a:pt x="5146" y="8713"/>
                      <a:pt x="5123" y="8621"/>
                      <a:pt x="5094" y="8535"/>
                    </a:cubicBezTo>
                    <a:lnTo>
                      <a:pt x="7367" y="7407"/>
                    </a:lnTo>
                    <a:cubicBezTo>
                      <a:pt x="7494" y="7637"/>
                      <a:pt x="7741" y="7793"/>
                      <a:pt x="8023" y="7793"/>
                    </a:cubicBezTo>
                    <a:cubicBezTo>
                      <a:pt x="8437" y="7793"/>
                      <a:pt x="8777" y="7453"/>
                      <a:pt x="8777" y="7039"/>
                    </a:cubicBezTo>
                    <a:cubicBezTo>
                      <a:pt x="8771" y="6688"/>
                      <a:pt x="8524" y="6383"/>
                      <a:pt x="8196" y="6302"/>
                    </a:cubicBezTo>
                    <a:close/>
                    <a:moveTo>
                      <a:pt x="1221" y="6446"/>
                    </a:moveTo>
                    <a:cubicBezTo>
                      <a:pt x="1135" y="6383"/>
                      <a:pt x="1037" y="6331"/>
                      <a:pt x="927" y="6302"/>
                    </a:cubicBezTo>
                    <a:lnTo>
                      <a:pt x="927" y="3149"/>
                    </a:lnTo>
                    <a:cubicBezTo>
                      <a:pt x="1089" y="3108"/>
                      <a:pt x="1232" y="3016"/>
                      <a:pt x="1330" y="2895"/>
                    </a:cubicBezTo>
                    <a:lnTo>
                      <a:pt x="3638" y="4041"/>
                    </a:lnTo>
                    <a:cubicBezTo>
                      <a:pt x="3632" y="4081"/>
                      <a:pt x="3626" y="4133"/>
                      <a:pt x="3626" y="4173"/>
                    </a:cubicBezTo>
                    <a:cubicBezTo>
                      <a:pt x="3626" y="4535"/>
                      <a:pt x="3868" y="4829"/>
                      <a:pt x="4208" y="4910"/>
                    </a:cubicBezTo>
                    <a:lnTo>
                      <a:pt x="4208" y="4967"/>
                    </a:lnTo>
                    <a:close/>
                    <a:moveTo>
                      <a:pt x="4559" y="4915"/>
                    </a:moveTo>
                    <a:cubicBezTo>
                      <a:pt x="4892" y="4835"/>
                      <a:pt x="5134" y="4541"/>
                      <a:pt x="5134" y="4184"/>
                    </a:cubicBezTo>
                    <a:cubicBezTo>
                      <a:pt x="5134" y="4133"/>
                      <a:pt x="5128" y="4087"/>
                      <a:pt x="5123" y="4046"/>
                    </a:cubicBezTo>
                    <a:lnTo>
                      <a:pt x="7430" y="2901"/>
                    </a:lnTo>
                    <a:cubicBezTo>
                      <a:pt x="7534" y="3022"/>
                      <a:pt x="7678" y="3108"/>
                      <a:pt x="7833" y="3154"/>
                    </a:cubicBezTo>
                    <a:lnTo>
                      <a:pt x="7833" y="6314"/>
                    </a:lnTo>
                    <a:cubicBezTo>
                      <a:pt x="7724" y="6343"/>
                      <a:pt x="7626" y="6389"/>
                      <a:pt x="7540" y="6458"/>
                    </a:cubicBezTo>
                    <a:lnTo>
                      <a:pt x="4553" y="4973"/>
                    </a:lnTo>
                    <a:lnTo>
                      <a:pt x="4553" y="4915"/>
                    </a:lnTo>
                    <a:close/>
                    <a:moveTo>
                      <a:pt x="7281" y="2239"/>
                    </a:moveTo>
                    <a:cubicBezTo>
                      <a:pt x="7263" y="2297"/>
                      <a:pt x="7258" y="2349"/>
                      <a:pt x="7258" y="2412"/>
                    </a:cubicBezTo>
                    <a:cubicBezTo>
                      <a:pt x="7258" y="2470"/>
                      <a:pt x="7263" y="2527"/>
                      <a:pt x="7281" y="2585"/>
                    </a:cubicBezTo>
                    <a:lnTo>
                      <a:pt x="4985" y="3724"/>
                    </a:lnTo>
                    <a:cubicBezTo>
                      <a:pt x="4887" y="3586"/>
                      <a:pt x="4731" y="3494"/>
                      <a:pt x="4559" y="3448"/>
                    </a:cubicBezTo>
                    <a:lnTo>
                      <a:pt x="4559" y="1491"/>
                    </a:lnTo>
                    <a:cubicBezTo>
                      <a:pt x="4772" y="1439"/>
                      <a:pt x="4933" y="1313"/>
                      <a:pt x="5042" y="1134"/>
                    </a:cubicBezTo>
                    <a:close/>
                    <a:moveTo>
                      <a:pt x="3736" y="1134"/>
                    </a:moveTo>
                    <a:cubicBezTo>
                      <a:pt x="3834" y="1313"/>
                      <a:pt x="4006" y="1439"/>
                      <a:pt x="4213" y="1491"/>
                    </a:cubicBezTo>
                    <a:lnTo>
                      <a:pt x="4213" y="3448"/>
                    </a:lnTo>
                    <a:cubicBezTo>
                      <a:pt x="4041" y="3494"/>
                      <a:pt x="3897" y="3586"/>
                      <a:pt x="3793" y="3724"/>
                    </a:cubicBezTo>
                    <a:lnTo>
                      <a:pt x="1497" y="2579"/>
                    </a:lnTo>
                    <a:cubicBezTo>
                      <a:pt x="1509" y="2521"/>
                      <a:pt x="1520" y="2470"/>
                      <a:pt x="1520" y="2406"/>
                    </a:cubicBezTo>
                    <a:cubicBezTo>
                      <a:pt x="1520" y="2349"/>
                      <a:pt x="1509" y="2291"/>
                      <a:pt x="1497" y="2234"/>
                    </a:cubicBezTo>
                    <a:close/>
                    <a:moveTo>
                      <a:pt x="1445" y="6728"/>
                    </a:moveTo>
                    <a:lnTo>
                      <a:pt x="4213" y="5353"/>
                    </a:lnTo>
                    <a:lnTo>
                      <a:pt x="4213" y="8069"/>
                    </a:lnTo>
                    <a:cubicBezTo>
                      <a:pt x="4093" y="8092"/>
                      <a:pt x="3983" y="8155"/>
                      <a:pt x="3891" y="8230"/>
                    </a:cubicBezTo>
                    <a:lnTo>
                      <a:pt x="1509" y="7050"/>
                    </a:lnTo>
                    <a:lnTo>
                      <a:pt x="1509" y="7033"/>
                    </a:lnTo>
                    <a:cubicBezTo>
                      <a:pt x="1509" y="6930"/>
                      <a:pt x="1491" y="6820"/>
                      <a:pt x="1445" y="6728"/>
                    </a:cubicBezTo>
                    <a:close/>
                    <a:moveTo>
                      <a:pt x="4887" y="8242"/>
                    </a:moveTo>
                    <a:cubicBezTo>
                      <a:pt x="4789" y="8161"/>
                      <a:pt x="4685" y="8103"/>
                      <a:pt x="4559" y="8075"/>
                    </a:cubicBezTo>
                    <a:lnTo>
                      <a:pt x="4559" y="5353"/>
                    </a:lnTo>
                    <a:lnTo>
                      <a:pt x="7333" y="6728"/>
                    </a:lnTo>
                    <a:cubicBezTo>
                      <a:pt x="7286" y="6820"/>
                      <a:pt x="7263" y="6924"/>
                      <a:pt x="7263" y="7039"/>
                    </a:cubicBezTo>
                    <a:lnTo>
                      <a:pt x="7263" y="706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1" name="Google Shape;491;p36"/>
            <p:cNvSpPr/>
            <p:nvPr/>
          </p:nvSpPr>
          <p:spPr>
            <a:xfrm>
              <a:off x="8399355" y="3558815"/>
              <a:ext cx="337021" cy="271928"/>
            </a:xfrm>
            <a:custGeom>
              <a:avLst/>
              <a:gdLst/>
              <a:ahLst/>
              <a:cxnLst/>
              <a:rect l="l" t="t" r="r" b="b"/>
              <a:pathLst>
                <a:path w="5307" h="4282" fill="none" extrusionOk="0">
                  <a:moveTo>
                    <a:pt x="3782" y="0"/>
                  </a:moveTo>
                  <a:lnTo>
                    <a:pt x="4403" y="0"/>
                  </a:lnTo>
                  <a:cubicBezTo>
                    <a:pt x="4904" y="0"/>
                    <a:pt x="5307" y="403"/>
                    <a:pt x="5307" y="904"/>
                  </a:cubicBezTo>
                  <a:lnTo>
                    <a:pt x="5307" y="2429"/>
                  </a:lnTo>
                  <a:lnTo>
                    <a:pt x="5307" y="2440"/>
                  </a:lnTo>
                  <a:cubicBezTo>
                    <a:pt x="5307" y="3453"/>
                    <a:pt x="4484" y="4276"/>
                    <a:pt x="3471" y="4276"/>
                  </a:cubicBezTo>
                  <a:lnTo>
                    <a:pt x="2872" y="4276"/>
                  </a:lnTo>
                  <a:lnTo>
                    <a:pt x="2872" y="3453"/>
                  </a:lnTo>
                  <a:cubicBezTo>
                    <a:pt x="3523" y="3453"/>
                    <a:pt x="3724" y="2889"/>
                    <a:pt x="3770" y="2429"/>
                  </a:cubicBezTo>
                  <a:lnTo>
                    <a:pt x="3770" y="2429"/>
                  </a:lnTo>
                  <a:cubicBezTo>
                    <a:pt x="3275" y="2429"/>
                    <a:pt x="2872" y="2026"/>
                    <a:pt x="2872" y="1525"/>
                  </a:cubicBezTo>
                  <a:lnTo>
                    <a:pt x="2872" y="904"/>
                  </a:lnTo>
                  <a:cubicBezTo>
                    <a:pt x="2878" y="403"/>
                    <a:pt x="3281" y="0"/>
                    <a:pt x="3782" y="0"/>
                  </a:cubicBezTo>
                  <a:close/>
                  <a:moveTo>
                    <a:pt x="910" y="2434"/>
                  </a:moveTo>
                  <a:lnTo>
                    <a:pt x="910" y="2434"/>
                  </a:lnTo>
                  <a:cubicBezTo>
                    <a:pt x="852" y="2895"/>
                    <a:pt x="651" y="3459"/>
                    <a:pt x="12" y="3459"/>
                  </a:cubicBezTo>
                  <a:lnTo>
                    <a:pt x="12" y="4282"/>
                  </a:lnTo>
                  <a:lnTo>
                    <a:pt x="605" y="4282"/>
                  </a:lnTo>
                  <a:cubicBezTo>
                    <a:pt x="1624" y="4282"/>
                    <a:pt x="2441" y="3459"/>
                    <a:pt x="2441" y="2446"/>
                  </a:cubicBezTo>
                  <a:lnTo>
                    <a:pt x="2441" y="2434"/>
                  </a:lnTo>
                  <a:lnTo>
                    <a:pt x="2441" y="904"/>
                  </a:lnTo>
                  <a:cubicBezTo>
                    <a:pt x="2441" y="403"/>
                    <a:pt x="2038" y="0"/>
                    <a:pt x="1543" y="0"/>
                  </a:cubicBezTo>
                  <a:lnTo>
                    <a:pt x="916" y="0"/>
                  </a:lnTo>
                  <a:cubicBezTo>
                    <a:pt x="421" y="0"/>
                    <a:pt x="18" y="403"/>
                    <a:pt x="18" y="904"/>
                  </a:cubicBezTo>
                  <a:lnTo>
                    <a:pt x="18" y="1525"/>
                  </a:lnTo>
                  <a:cubicBezTo>
                    <a:pt x="1" y="2026"/>
                    <a:pt x="404" y="2434"/>
                    <a:pt x="910" y="2434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6054669" y="4040401"/>
              <a:ext cx="411957" cy="412274"/>
            </a:xfrm>
            <a:custGeom>
              <a:avLst/>
              <a:gdLst/>
              <a:ahLst/>
              <a:cxnLst/>
              <a:rect l="l" t="t" r="r" b="b"/>
              <a:pathLst>
                <a:path w="6487" h="6492" fill="none" extrusionOk="0">
                  <a:moveTo>
                    <a:pt x="6481" y="3033"/>
                  </a:moveTo>
                  <a:cubicBezTo>
                    <a:pt x="6475" y="2930"/>
                    <a:pt x="6418" y="2843"/>
                    <a:pt x="6326" y="2809"/>
                  </a:cubicBezTo>
                  <a:lnTo>
                    <a:pt x="6078" y="2700"/>
                  </a:lnTo>
                  <a:cubicBezTo>
                    <a:pt x="6009" y="2665"/>
                    <a:pt x="5951" y="2607"/>
                    <a:pt x="5928" y="2527"/>
                  </a:cubicBezTo>
                  <a:lnTo>
                    <a:pt x="5928" y="2527"/>
                  </a:lnTo>
                  <a:cubicBezTo>
                    <a:pt x="5905" y="2446"/>
                    <a:pt x="5923" y="2372"/>
                    <a:pt x="5969" y="2302"/>
                  </a:cubicBezTo>
                  <a:lnTo>
                    <a:pt x="6130" y="2090"/>
                  </a:lnTo>
                  <a:cubicBezTo>
                    <a:pt x="6187" y="2009"/>
                    <a:pt x="6199" y="1900"/>
                    <a:pt x="6153" y="1813"/>
                  </a:cubicBezTo>
                  <a:cubicBezTo>
                    <a:pt x="6084" y="1687"/>
                    <a:pt x="6015" y="1566"/>
                    <a:pt x="5940" y="1451"/>
                  </a:cubicBezTo>
                  <a:cubicBezTo>
                    <a:pt x="5882" y="1370"/>
                    <a:pt x="5790" y="1318"/>
                    <a:pt x="5693" y="1336"/>
                  </a:cubicBezTo>
                  <a:lnTo>
                    <a:pt x="5422" y="1364"/>
                  </a:lnTo>
                  <a:cubicBezTo>
                    <a:pt x="5347" y="1370"/>
                    <a:pt x="5267" y="1341"/>
                    <a:pt x="5209" y="1284"/>
                  </a:cubicBezTo>
                  <a:lnTo>
                    <a:pt x="5209" y="1284"/>
                  </a:lnTo>
                  <a:cubicBezTo>
                    <a:pt x="5152" y="1226"/>
                    <a:pt x="5123" y="1146"/>
                    <a:pt x="5129" y="1065"/>
                  </a:cubicBezTo>
                  <a:lnTo>
                    <a:pt x="5157" y="800"/>
                  </a:lnTo>
                  <a:cubicBezTo>
                    <a:pt x="5175" y="697"/>
                    <a:pt x="5123" y="605"/>
                    <a:pt x="5042" y="547"/>
                  </a:cubicBezTo>
                  <a:cubicBezTo>
                    <a:pt x="4927" y="467"/>
                    <a:pt x="4806" y="398"/>
                    <a:pt x="4674" y="340"/>
                  </a:cubicBezTo>
                  <a:cubicBezTo>
                    <a:pt x="4588" y="294"/>
                    <a:pt x="4484" y="306"/>
                    <a:pt x="4403" y="363"/>
                  </a:cubicBezTo>
                  <a:lnTo>
                    <a:pt x="4185" y="518"/>
                  </a:lnTo>
                  <a:cubicBezTo>
                    <a:pt x="4121" y="570"/>
                    <a:pt x="4041" y="582"/>
                    <a:pt x="3960" y="565"/>
                  </a:cubicBezTo>
                  <a:lnTo>
                    <a:pt x="3960" y="565"/>
                  </a:lnTo>
                  <a:cubicBezTo>
                    <a:pt x="3885" y="542"/>
                    <a:pt x="3816" y="490"/>
                    <a:pt x="3788" y="409"/>
                  </a:cubicBezTo>
                  <a:lnTo>
                    <a:pt x="3684" y="167"/>
                  </a:lnTo>
                  <a:cubicBezTo>
                    <a:pt x="3644" y="81"/>
                    <a:pt x="3563" y="18"/>
                    <a:pt x="3460" y="6"/>
                  </a:cubicBezTo>
                  <a:cubicBezTo>
                    <a:pt x="3385" y="1"/>
                    <a:pt x="3316" y="1"/>
                    <a:pt x="3241" y="1"/>
                  </a:cubicBezTo>
                  <a:cubicBezTo>
                    <a:pt x="3172" y="1"/>
                    <a:pt x="3097" y="1"/>
                    <a:pt x="3028" y="6"/>
                  </a:cubicBezTo>
                  <a:cubicBezTo>
                    <a:pt x="2924" y="18"/>
                    <a:pt x="2850" y="75"/>
                    <a:pt x="2804" y="167"/>
                  </a:cubicBezTo>
                  <a:lnTo>
                    <a:pt x="2694" y="409"/>
                  </a:lnTo>
                  <a:cubicBezTo>
                    <a:pt x="2660" y="484"/>
                    <a:pt x="2602" y="542"/>
                    <a:pt x="2522" y="565"/>
                  </a:cubicBezTo>
                  <a:lnTo>
                    <a:pt x="2522" y="565"/>
                  </a:lnTo>
                  <a:cubicBezTo>
                    <a:pt x="2447" y="582"/>
                    <a:pt x="2366" y="570"/>
                    <a:pt x="2303" y="518"/>
                  </a:cubicBezTo>
                  <a:lnTo>
                    <a:pt x="2084" y="363"/>
                  </a:lnTo>
                  <a:cubicBezTo>
                    <a:pt x="2004" y="306"/>
                    <a:pt x="1900" y="288"/>
                    <a:pt x="1814" y="340"/>
                  </a:cubicBezTo>
                  <a:cubicBezTo>
                    <a:pt x="1681" y="403"/>
                    <a:pt x="1561" y="478"/>
                    <a:pt x="1445" y="547"/>
                  </a:cubicBezTo>
                  <a:cubicBezTo>
                    <a:pt x="1365" y="605"/>
                    <a:pt x="1313" y="697"/>
                    <a:pt x="1330" y="800"/>
                  </a:cubicBezTo>
                  <a:lnTo>
                    <a:pt x="1359" y="1065"/>
                  </a:lnTo>
                  <a:cubicBezTo>
                    <a:pt x="1365" y="1146"/>
                    <a:pt x="1336" y="1226"/>
                    <a:pt x="1279" y="1284"/>
                  </a:cubicBezTo>
                  <a:lnTo>
                    <a:pt x="1279" y="1284"/>
                  </a:lnTo>
                  <a:cubicBezTo>
                    <a:pt x="1221" y="1341"/>
                    <a:pt x="1140" y="1370"/>
                    <a:pt x="1066" y="1364"/>
                  </a:cubicBezTo>
                  <a:lnTo>
                    <a:pt x="795" y="1336"/>
                  </a:lnTo>
                  <a:cubicBezTo>
                    <a:pt x="697" y="1318"/>
                    <a:pt x="605" y="1370"/>
                    <a:pt x="548" y="1451"/>
                  </a:cubicBezTo>
                  <a:cubicBezTo>
                    <a:pt x="467" y="1566"/>
                    <a:pt x="392" y="1687"/>
                    <a:pt x="335" y="1813"/>
                  </a:cubicBezTo>
                  <a:cubicBezTo>
                    <a:pt x="294" y="1900"/>
                    <a:pt x="300" y="2009"/>
                    <a:pt x="358" y="2090"/>
                  </a:cubicBezTo>
                  <a:lnTo>
                    <a:pt x="519" y="2302"/>
                  </a:lnTo>
                  <a:cubicBezTo>
                    <a:pt x="565" y="2372"/>
                    <a:pt x="582" y="2446"/>
                    <a:pt x="559" y="2527"/>
                  </a:cubicBezTo>
                  <a:lnTo>
                    <a:pt x="559" y="2527"/>
                  </a:lnTo>
                  <a:cubicBezTo>
                    <a:pt x="536" y="2607"/>
                    <a:pt x="490" y="2671"/>
                    <a:pt x="410" y="2700"/>
                  </a:cubicBezTo>
                  <a:lnTo>
                    <a:pt x="162" y="2809"/>
                  </a:lnTo>
                  <a:cubicBezTo>
                    <a:pt x="76" y="2843"/>
                    <a:pt x="13" y="2930"/>
                    <a:pt x="7" y="3033"/>
                  </a:cubicBezTo>
                  <a:cubicBezTo>
                    <a:pt x="1" y="3102"/>
                    <a:pt x="1" y="3177"/>
                    <a:pt x="1" y="3246"/>
                  </a:cubicBezTo>
                  <a:cubicBezTo>
                    <a:pt x="1" y="3321"/>
                    <a:pt x="1" y="3390"/>
                    <a:pt x="7" y="3465"/>
                  </a:cubicBezTo>
                  <a:cubicBezTo>
                    <a:pt x="13" y="3563"/>
                    <a:pt x="70" y="3643"/>
                    <a:pt x="162" y="3684"/>
                  </a:cubicBezTo>
                  <a:lnTo>
                    <a:pt x="410" y="3793"/>
                  </a:lnTo>
                  <a:cubicBezTo>
                    <a:pt x="479" y="3822"/>
                    <a:pt x="536" y="3885"/>
                    <a:pt x="559" y="3966"/>
                  </a:cubicBezTo>
                  <a:lnTo>
                    <a:pt x="559" y="3966"/>
                  </a:lnTo>
                  <a:cubicBezTo>
                    <a:pt x="582" y="4046"/>
                    <a:pt x="565" y="4127"/>
                    <a:pt x="519" y="4190"/>
                  </a:cubicBezTo>
                  <a:lnTo>
                    <a:pt x="358" y="4403"/>
                  </a:lnTo>
                  <a:cubicBezTo>
                    <a:pt x="300" y="4484"/>
                    <a:pt x="289" y="4593"/>
                    <a:pt x="335" y="4679"/>
                  </a:cubicBezTo>
                  <a:cubicBezTo>
                    <a:pt x="404" y="4806"/>
                    <a:pt x="473" y="4932"/>
                    <a:pt x="548" y="5048"/>
                  </a:cubicBezTo>
                  <a:cubicBezTo>
                    <a:pt x="605" y="5122"/>
                    <a:pt x="697" y="5174"/>
                    <a:pt x="795" y="5163"/>
                  </a:cubicBezTo>
                  <a:lnTo>
                    <a:pt x="1066" y="5134"/>
                  </a:lnTo>
                  <a:cubicBezTo>
                    <a:pt x="1140" y="5122"/>
                    <a:pt x="1221" y="5151"/>
                    <a:pt x="1279" y="5209"/>
                  </a:cubicBezTo>
                  <a:lnTo>
                    <a:pt x="1279" y="5209"/>
                  </a:lnTo>
                  <a:cubicBezTo>
                    <a:pt x="1336" y="5266"/>
                    <a:pt x="1365" y="5347"/>
                    <a:pt x="1359" y="5427"/>
                  </a:cubicBezTo>
                  <a:lnTo>
                    <a:pt x="1330" y="5692"/>
                  </a:lnTo>
                  <a:cubicBezTo>
                    <a:pt x="1313" y="5796"/>
                    <a:pt x="1365" y="5888"/>
                    <a:pt x="1445" y="5945"/>
                  </a:cubicBezTo>
                  <a:cubicBezTo>
                    <a:pt x="1561" y="6026"/>
                    <a:pt x="1681" y="6095"/>
                    <a:pt x="1814" y="6152"/>
                  </a:cubicBezTo>
                  <a:cubicBezTo>
                    <a:pt x="1900" y="6198"/>
                    <a:pt x="2004" y="6187"/>
                    <a:pt x="2084" y="6129"/>
                  </a:cubicBezTo>
                  <a:lnTo>
                    <a:pt x="2303" y="5974"/>
                  </a:lnTo>
                  <a:cubicBezTo>
                    <a:pt x="2366" y="5922"/>
                    <a:pt x="2447" y="5911"/>
                    <a:pt x="2522" y="5928"/>
                  </a:cubicBezTo>
                  <a:lnTo>
                    <a:pt x="2522" y="5928"/>
                  </a:lnTo>
                  <a:cubicBezTo>
                    <a:pt x="2602" y="5951"/>
                    <a:pt x="2665" y="6003"/>
                    <a:pt x="2694" y="6083"/>
                  </a:cubicBezTo>
                  <a:lnTo>
                    <a:pt x="2804" y="6325"/>
                  </a:lnTo>
                  <a:cubicBezTo>
                    <a:pt x="2838" y="6411"/>
                    <a:pt x="2924" y="6475"/>
                    <a:pt x="3028" y="6486"/>
                  </a:cubicBezTo>
                  <a:cubicBezTo>
                    <a:pt x="3097" y="6492"/>
                    <a:pt x="3172" y="6492"/>
                    <a:pt x="3241" y="6492"/>
                  </a:cubicBezTo>
                  <a:cubicBezTo>
                    <a:pt x="3316" y="6492"/>
                    <a:pt x="3385" y="6492"/>
                    <a:pt x="3460" y="6486"/>
                  </a:cubicBezTo>
                  <a:cubicBezTo>
                    <a:pt x="3557" y="6475"/>
                    <a:pt x="3644" y="6417"/>
                    <a:pt x="3684" y="6325"/>
                  </a:cubicBezTo>
                  <a:lnTo>
                    <a:pt x="3788" y="6083"/>
                  </a:lnTo>
                  <a:cubicBezTo>
                    <a:pt x="3828" y="6009"/>
                    <a:pt x="3885" y="5951"/>
                    <a:pt x="3960" y="5928"/>
                  </a:cubicBezTo>
                  <a:lnTo>
                    <a:pt x="3960" y="5928"/>
                  </a:lnTo>
                  <a:cubicBezTo>
                    <a:pt x="4041" y="5911"/>
                    <a:pt x="4121" y="5922"/>
                    <a:pt x="4185" y="5974"/>
                  </a:cubicBezTo>
                  <a:lnTo>
                    <a:pt x="4403" y="6129"/>
                  </a:lnTo>
                  <a:cubicBezTo>
                    <a:pt x="4484" y="6187"/>
                    <a:pt x="4588" y="6204"/>
                    <a:pt x="4674" y="6152"/>
                  </a:cubicBezTo>
                  <a:cubicBezTo>
                    <a:pt x="4806" y="6089"/>
                    <a:pt x="4927" y="6014"/>
                    <a:pt x="5042" y="5945"/>
                  </a:cubicBezTo>
                  <a:cubicBezTo>
                    <a:pt x="5123" y="5888"/>
                    <a:pt x="5175" y="5796"/>
                    <a:pt x="5157" y="5692"/>
                  </a:cubicBezTo>
                  <a:lnTo>
                    <a:pt x="5129" y="5427"/>
                  </a:lnTo>
                  <a:cubicBezTo>
                    <a:pt x="5123" y="5347"/>
                    <a:pt x="5152" y="5266"/>
                    <a:pt x="5209" y="5209"/>
                  </a:cubicBezTo>
                  <a:lnTo>
                    <a:pt x="5209" y="5209"/>
                  </a:lnTo>
                  <a:cubicBezTo>
                    <a:pt x="5267" y="5151"/>
                    <a:pt x="5347" y="5122"/>
                    <a:pt x="5422" y="5134"/>
                  </a:cubicBezTo>
                  <a:lnTo>
                    <a:pt x="5693" y="5163"/>
                  </a:lnTo>
                  <a:cubicBezTo>
                    <a:pt x="5790" y="5174"/>
                    <a:pt x="5882" y="5122"/>
                    <a:pt x="5940" y="5048"/>
                  </a:cubicBezTo>
                  <a:cubicBezTo>
                    <a:pt x="6021" y="4932"/>
                    <a:pt x="6095" y="4806"/>
                    <a:pt x="6153" y="4679"/>
                  </a:cubicBezTo>
                  <a:cubicBezTo>
                    <a:pt x="6193" y="4593"/>
                    <a:pt x="6187" y="4484"/>
                    <a:pt x="6130" y="4403"/>
                  </a:cubicBezTo>
                  <a:lnTo>
                    <a:pt x="5969" y="4190"/>
                  </a:lnTo>
                  <a:cubicBezTo>
                    <a:pt x="5923" y="4127"/>
                    <a:pt x="5905" y="4046"/>
                    <a:pt x="5928" y="3966"/>
                  </a:cubicBezTo>
                  <a:lnTo>
                    <a:pt x="5928" y="3966"/>
                  </a:lnTo>
                  <a:cubicBezTo>
                    <a:pt x="5951" y="3885"/>
                    <a:pt x="5998" y="3822"/>
                    <a:pt x="6078" y="3793"/>
                  </a:cubicBezTo>
                  <a:lnTo>
                    <a:pt x="6326" y="3684"/>
                  </a:lnTo>
                  <a:cubicBezTo>
                    <a:pt x="6412" y="3649"/>
                    <a:pt x="6475" y="3563"/>
                    <a:pt x="6481" y="3465"/>
                  </a:cubicBezTo>
                  <a:cubicBezTo>
                    <a:pt x="6487" y="3390"/>
                    <a:pt x="6487" y="3321"/>
                    <a:pt x="6487" y="3246"/>
                  </a:cubicBezTo>
                  <a:cubicBezTo>
                    <a:pt x="6487" y="3166"/>
                    <a:pt x="6487" y="3097"/>
                    <a:pt x="6481" y="3033"/>
                  </a:cubicBezTo>
                  <a:close/>
                  <a:moveTo>
                    <a:pt x="3252" y="4368"/>
                  </a:moveTo>
                  <a:cubicBezTo>
                    <a:pt x="2631" y="4368"/>
                    <a:pt x="2130" y="3868"/>
                    <a:pt x="2130" y="3246"/>
                  </a:cubicBezTo>
                  <a:cubicBezTo>
                    <a:pt x="2130" y="2631"/>
                    <a:pt x="2631" y="2124"/>
                    <a:pt x="3252" y="2124"/>
                  </a:cubicBezTo>
                  <a:cubicBezTo>
                    <a:pt x="3868" y="2124"/>
                    <a:pt x="4375" y="2631"/>
                    <a:pt x="4375" y="3246"/>
                  </a:cubicBezTo>
                  <a:cubicBezTo>
                    <a:pt x="4375" y="3868"/>
                    <a:pt x="3868" y="4368"/>
                    <a:pt x="3252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6379556" y="1780922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lt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36"/>
            <p:cNvGrpSpPr/>
            <p:nvPr/>
          </p:nvGrpSpPr>
          <p:grpSpPr>
            <a:xfrm>
              <a:off x="7261919" y="2979030"/>
              <a:ext cx="842315" cy="841757"/>
              <a:chOff x="7273478" y="2705981"/>
              <a:chExt cx="1055136" cy="1054437"/>
            </a:xfrm>
          </p:grpSpPr>
          <p:sp>
            <p:nvSpPr>
              <p:cNvPr id="495" name="Google Shape;495;p36"/>
              <p:cNvSpPr/>
              <p:nvPr/>
            </p:nvSpPr>
            <p:spPr>
              <a:xfrm>
                <a:off x="7363723" y="2795527"/>
                <a:ext cx="874273" cy="874273"/>
              </a:xfrm>
              <a:custGeom>
                <a:avLst/>
                <a:gdLst/>
                <a:ahLst/>
                <a:cxnLst/>
                <a:rect l="l" t="t" r="r" b="b"/>
                <a:pathLst>
                  <a:path w="13767" h="13767" extrusionOk="0">
                    <a:moveTo>
                      <a:pt x="13766" y="6884"/>
                    </a:moveTo>
                    <a:cubicBezTo>
                      <a:pt x="13766" y="10687"/>
                      <a:pt x="10682" y="13766"/>
                      <a:pt x="6883" y="13766"/>
                    </a:cubicBezTo>
                    <a:cubicBezTo>
                      <a:pt x="3080" y="13766"/>
                      <a:pt x="1" y="10687"/>
                      <a:pt x="1" y="6884"/>
                    </a:cubicBezTo>
                    <a:cubicBezTo>
                      <a:pt x="1" y="3080"/>
                      <a:pt x="3080" y="1"/>
                      <a:pt x="6883" y="1"/>
                    </a:cubicBezTo>
                    <a:cubicBezTo>
                      <a:pt x="10682" y="1"/>
                      <a:pt x="13766" y="3080"/>
                      <a:pt x="13766" y="68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6"/>
              <p:cNvSpPr/>
              <p:nvPr/>
            </p:nvSpPr>
            <p:spPr>
              <a:xfrm>
                <a:off x="7273478" y="2705981"/>
                <a:ext cx="1055136" cy="1054437"/>
              </a:xfrm>
              <a:custGeom>
                <a:avLst/>
                <a:gdLst/>
                <a:ahLst/>
                <a:cxnLst/>
                <a:rect l="l" t="t" r="r" b="b"/>
                <a:pathLst>
                  <a:path w="16615" h="16604" extrusionOk="0">
                    <a:moveTo>
                      <a:pt x="8304" y="16604"/>
                    </a:moveTo>
                    <a:cubicBezTo>
                      <a:pt x="3724" y="16604"/>
                      <a:pt x="0" y="12874"/>
                      <a:pt x="0" y="8299"/>
                    </a:cubicBezTo>
                    <a:cubicBezTo>
                      <a:pt x="0" y="3718"/>
                      <a:pt x="3729" y="1"/>
                      <a:pt x="8304" y="1"/>
                    </a:cubicBezTo>
                    <a:cubicBezTo>
                      <a:pt x="12880" y="1"/>
                      <a:pt x="16603" y="3724"/>
                      <a:pt x="16603" y="8299"/>
                    </a:cubicBezTo>
                    <a:cubicBezTo>
                      <a:pt x="16614" y="12874"/>
                      <a:pt x="12885" y="16604"/>
                      <a:pt x="8304" y="16604"/>
                    </a:cubicBezTo>
                    <a:close/>
                    <a:moveTo>
                      <a:pt x="8304" y="99"/>
                    </a:moveTo>
                    <a:cubicBezTo>
                      <a:pt x="3787" y="99"/>
                      <a:pt x="110" y="3776"/>
                      <a:pt x="110" y="8294"/>
                    </a:cubicBezTo>
                    <a:cubicBezTo>
                      <a:pt x="110" y="12811"/>
                      <a:pt x="3787" y="16488"/>
                      <a:pt x="8304" y="16488"/>
                    </a:cubicBezTo>
                    <a:cubicBezTo>
                      <a:pt x="12822" y="16488"/>
                      <a:pt x="16499" y="12811"/>
                      <a:pt x="16499" y="8294"/>
                    </a:cubicBezTo>
                    <a:cubicBezTo>
                      <a:pt x="16499" y="3776"/>
                      <a:pt x="12822" y="99"/>
                      <a:pt x="8304" y="99"/>
                    </a:cubicBezTo>
                    <a:close/>
                  </a:path>
                </a:pathLst>
              </a:custGeom>
              <a:solidFill>
                <a:srgbClr val="134F5C">
                  <a:alpha val="56600"/>
                </a:srgbClr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6"/>
              <p:cNvSpPr/>
              <p:nvPr/>
            </p:nvSpPr>
            <p:spPr>
              <a:xfrm>
                <a:off x="7594909" y="3046603"/>
                <a:ext cx="412274" cy="411957"/>
              </a:xfrm>
              <a:custGeom>
                <a:avLst/>
                <a:gdLst/>
                <a:ahLst/>
                <a:cxnLst/>
                <a:rect l="l" t="t" r="r" b="b"/>
                <a:pathLst>
                  <a:path w="6492" h="6487" fill="none" extrusionOk="0">
                    <a:moveTo>
                      <a:pt x="6486" y="3028"/>
                    </a:moveTo>
                    <a:cubicBezTo>
                      <a:pt x="6475" y="2930"/>
                      <a:pt x="6417" y="2844"/>
                      <a:pt x="6325" y="2804"/>
                    </a:cubicBezTo>
                    <a:lnTo>
                      <a:pt x="6083" y="2700"/>
                    </a:lnTo>
                    <a:cubicBezTo>
                      <a:pt x="6009" y="2671"/>
                      <a:pt x="5951" y="2602"/>
                      <a:pt x="5928" y="2527"/>
                    </a:cubicBezTo>
                    <a:lnTo>
                      <a:pt x="5928" y="2527"/>
                    </a:lnTo>
                    <a:cubicBezTo>
                      <a:pt x="5911" y="2447"/>
                      <a:pt x="5922" y="2366"/>
                      <a:pt x="5974" y="2303"/>
                    </a:cubicBezTo>
                    <a:lnTo>
                      <a:pt x="6129" y="2084"/>
                    </a:lnTo>
                    <a:cubicBezTo>
                      <a:pt x="6187" y="2004"/>
                      <a:pt x="6204" y="1900"/>
                      <a:pt x="6152" y="1814"/>
                    </a:cubicBezTo>
                    <a:cubicBezTo>
                      <a:pt x="6089" y="1681"/>
                      <a:pt x="6014" y="1561"/>
                      <a:pt x="5945" y="1445"/>
                    </a:cubicBezTo>
                    <a:cubicBezTo>
                      <a:pt x="5888" y="1365"/>
                      <a:pt x="5796" y="1313"/>
                      <a:pt x="5692" y="1330"/>
                    </a:cubicBezTo>
                    <a:lnTo>
                      <a:pt x="5427" y="1359"/>
                    </a:lnTo>
                    <a:cubicBezTo>
                      <a:pt x="5347" y="1365"/>
                      <a:pt x="5266" y="1336"/>
                      <a:pt x="5209" y="1279"/>
                    </a:cubicBezTo>
                    <a:lnTo>
                      <a:pt x="5209" y="1279"/>
                    </a:lnTo>
                    <a:cubicBezTo>
                      <a:pt x="5151" y="1221"/>
                      <a:pt x="5122" y="1140"/>
                      <a:pt x="5128" y="1066"/>
                    </a:cubicBezTo>
                    <a:lnTo>
                      <a:pt x="5157" y="795"/>
                    </a:lnTo>
                    <a:cubicBezTo>
                      <a:pt x="5174" y="697"/>
                      <a:pt x="5122" y="605"/>
                      <a:pt x="5042" y="548"/>
                    </a:cubicBezTo>
                    <a:cubicBezTo>
                      <a:pt x="4927" y="467"/>
                      <a:pt x="4806" y="392"/>
                      <a:pt x="4679" y="335"/>
                    </a:cubicBezTo>
                    <a:cubicBezTo>
                      <a:pt x="4593" y="294"/>
                      <a:pt x="4483" y="300"/>
                      <a:pt x="4403" y="358"/>
                    </a:cubicBezTo>
                    <a:lnTo>
                      <a:pt x="4190" y="519"/>
                    </a:lnTo>
                    <a:cubicBezTo>
                      <a:pt x="4121" y="565"/>
                      <a:pt x="4046" y="582"/>
                      <a:pt x="3966" y="559"/>
                    </a:cubicBezTo>
                    <a:lnTo>
                      <a:pt x="3966" y="559"/>
                    </a:lnTo>
                    <a:cubicBezTo>
                      <a:pt x="3885" y="536"/>
                      <a:pt x="3822" y="490"/>
                      <a:pt x="3793" y="410"/>
                    </a:cubicBezTo>
                    <a:lnTo>
                      <a:pt x="3684" y="162"/>
                    </a:lnTo>
                    <a:cubicBezTo>
                      <a:pt x="3649" y="76"/>
                      <a:pt x="3563" y="13"/>
                      <a:pt x="3459" y="7"/>
                    </a:cubicBezTo>
                    <a:cubicBezTo>
                      <a:pt x="3390" y="1"/>
                      <a:pt x="3315" y="1"/>
                      <a:pt x="3246" y="1"/>
                    </a:cubicBezTo>
                    <a:cubicBezTo>
                      <a:pt x="3171" y="1"/>
                      <a:pt x="3102" y="1"/>
                      <a:pt x="3028" y="7"/>
                    </a:cubicBezTo>
                    <a:cubicBezTo>
                      <a:pt x="2930" y="13"/>
                      <a:pt x="2849" y="70"/>
                      <a:pt x="2809" y="162"/>
                    </a:cubicBezTo>
                    <a:lnTo>
                      <a:pt x="2699" y="410"/>
                    </a:lnTo>
                    <a:cubicBezTo>
                      <a:pt x="2665" y="479"/>
                      <a:pt x="2607" y="536"/>
                      <a:pt x="2527" y="559"/>
                    </a:cubicBezTo>
                    <a:lnTo>
                      <a:pt x="2527" y="559"/>
                    </a:lnTo>
                    <a:cubicBezTo>
                      <a:pt x="2446" y="582"/>
                      <a:pt x="2366" y="565"/>
                      <a:pt x="2302" y="519"/>
                    </a:cubicBezTo>
                    <a:lnTo>
                      <a:pt x="2089" y="358"/>
                    </a:lnTo>
                    <a:cubicBezTo>
                      <a:pt x="2009" y="300"/>
                      <a:pt x="1900" y="289"/>
                      <a:pt x="1813" y="335"/>
                    </a:cubicBezTo>
                    <a:cubicBezTo>
                      <a:pt x="1687" y="404"/>
                      <a:pt x="1560" y="473"/>
                      <a:pt x="1445" y="548"/>
                    </a:cubicBezTo>
                    <a:cubicBezTo>
                      <a:pt x="1370" y="605"/>
                      <a:pt x="1318" y="697"/>
                      <a:pt x="1330" y="795"/>
                    </a:cubicBezTo>
                    <a:lnTo>
                      <a:pt x="1359" y="1066"/>
                    </a:lnTo>
                    <a:cubicBezTo>
                      <a:pt x="1370" y="1140"/>
                      <a:pt x="1341" y="1221"/>
                      <a:pt x="1284" y="1279"/>
                    </a:cubicBezTo>
                    <a:lnTo>
                      <a:pt x="1284" y="1279"/>
                    </a:lnTo>
                    <a:cubicBezTo>
                      <a:pt x="1226" y="1336"/>
                      <a:pt x="1146" y="1365"/>
                      <a:pt x="1065" y="1359"/>
                    </a:cubicBezTo>
                    <a:lnTo>
                      <a:pt x="800" y="1330"/>
                    </a:lnTo>
                    <a:cubicBezTo>
                      <a:pt x="697" y="1313"/>
                      <a:pt x="605" y="1365"/>
                      <a:pt x="547" y="1445"/>
                    </a:cubicBezTo>
                    <a:cubicBezTo>
                      <a:pt x="467" y="1561"/>
                      <a:pt x="398" y="1681"/>
                      <a:pt x="340" y="1814"/>
                    </a:cubicBezTo>
                    <a:cubicBezTo>
                      <a:pt x="294" y="1900"/>
                      <a:pt x="305" y="2004"/>
                      <a:pt x="363" y="2084"/>
                    </a:cubicBezTo>
                    <a:lnTo>
                      <a:pt x="518" y="2303"/>
                    </a:lnTo>
                    <a:cubicBezTo>
                      <a:pt x="570" y="2366"/>
                      <a:pt x="582" y="2447"/>
                      <a:pt x="564" y="2527"/>
                    </a:cubicBezTo>
                    <a:lnTo>
                      <a:pt x="564" y="2527"/>
                    </a:lnTo>
                    <a:cubicBezTo>
                      <a:pt x="541" y="2602"/>
                      <a:pt x="490" y="2671"/>
                      <a:pt x="409" y="2700"/>
                    </a:cubicBezTo>
                    <a:lnTo>
                      <a:pt x="167" y="2804"/>
                    </a:lnTo>
                    <a:cubicBezTo>
                      <a:pt x="81" y="2844"/>
                      <a:pt x="18" y="2924"/>
                      <a:pt x="6" y="3028"/>
                    </a:cubicBezTo>
                    <a:cubicBezTo>
                      <a:pt x="0" y="3103"/>
                      <a:pt x="0" y="3172"/>
                      <a:pt x="0" y="3247"/>
                    </a:cubicBezTo>
                    <a:cubicBezTo>
                      <a:pt x="0" y="3316"/>
                      <a:pt x="0" y="3391"/>
                      <a:pt x="6" y="3460"/>
                    </a:cubicBezTo>
                    <a:cubicBezTo>
                      <a:pt x="18" y="3563"/>
                      <a:pt x="75" y="3650"/>
                      <a:pt x="167" y="3684"/>
                    </a:cubicBezTo>
                    <a:lnTo>
                      <a:pt x="409" y="3793"/>
                    </a:lnTo>
                    <a:cubicBezTo>
                      <a:pt x="484" y="3828"/>
                      <a:pt x="541" y="3886"/>
                      <a:pt x="564" y="3966"/>
                    </a:cubicBezTo>
                    <a:lnTo>
                      <a:pt x="564" y="3966"/>
                    </a:lnTo>
                    <a:cubicBezTo>
                      <a:pt x="582" y="4041"/>
                      <a:pt x="570" y="4121"/>
                      <a:pt x="518" y="4185"/>
                    </a:cubicBezTo>
                    <a:lnTo>
                      <a:pt x="363" y="4403"/>
                    </a:lnTo>
                    <a:cubicBezTo>
                      <a:pt x="305" y="4484"/>
                      <a:pt x="288" y="4588"/>
                      <a:pt x="340" y="4674"/>
                    </a:cubicBezTo>
                    <a:cubicBezTo>
                      <a:pt x="403" y="4806"/>
                      <a:pt x="478" y="4927"/>
                      <a:pt x="547" y="5042"/>
                    </a:cubicBezTo>
                    <a:cubicBezTo>
                      <a:pt x="605" y="5123"/>
                      <a:pt x="697" y="5175"/>
                      <a:pt x="800" y="5157"/>
                    </a:cubicBezTo>
                    <a:lnTo>
                      <a:pt x="1065" y="5129"/>
                    </a:lnTo>
                    <a:cubicBezTo>
                      <a:pt x="1146" y="5123"/>
                      <a:pt x="1226" y="5152"/>
                      <a:pt x="1284" y="5209"/>
                    </a:cubicBezTo>
                    <a:lnTo>
                      <a:pt x="1284" y="5209"/>
                    </a:lnTo>
                    <a:cubicBezTo>
                      <a:pt x="1341" y="5267"/>
                      <a:pt x="1370" y="5347"/>
                      <a:pt x="1359" y="5422"/>
                    </a:cubicBezTo>
                    <a:lnTo>
                      <a:pt x="1330" y="5693"/>
                    </a:lnTo>
                    <a:cubicBezTo>
                      <a:pt x="1318" y="5790"/>
                      <a:pt x="1370" y="5882"/>
                      <a:pt x="1445" y="5940"/>
                    </a:cubicBezTo>
                    <a:cubicBezTo>
                      <a:pt x="1560" y="6021"/>
                      <a:pt x="1687" y="6095"/>
                      <a:pt x="1813" y="6153"/>
                    </a:cubicBezTo>
                    <a:cubicBezTo>
                      <a:pt x="1900" y="6193"/>
                      <a:pt x="2009" y="6187"/>
                      <a:pt x="2089" y="6130"/>
                    </a:cubicBezTo>
                    <a:lnTo>
                      <a:pt x="2302" y="5969"/>
                    </a:lnTo>
                    <a:cubicBezTo>
                      <a:pt x="2366" y="5923"/>
                      <a:pt x="2446" y="5905"/>
                      <a:pt x="2527" y="5928"/>
                    </a:cubicBezTo>
                    <a:lnTo>
                      <a:pt x="2527" y="5928"/>
                    </a:lnTo>
                    <a:cubicBezTo>
                      <a:pt x="2607" y="5951"/>
                      <a:pt x="2671" y="5998"/>
                      <a:pt x="2699" y="6078"/>
                    </a:cubicBezTo>
                    <a:lnTo>
                      <a:pt x="2809" y="6326"/>
                    </a:lnTo>
                    <a:cubicBezTo>
                      <a:pt x="2843" y="6412"/>
                      <a:pt x="2930" y="6475"/>
                      <a:pt x="3028" y="6481"/>
                    </a:cubicBezTo>
                    <a:cubicBezTo>
                      <a:pt x="3102" y="6487"/>
                      <a:pt x="3171" y="6487"/>
                      <a:pt x="3246" y="6487"/>
                    </a:cubicBezTo>
                    <a:cubicBezTo>
                      <a:pt x="3315" y="6487"/>
                      <a:pt x="3390" y="6487"/>
                      <a:pt x="3459" y="6481"/>
                    </a:cubicBezTo>
                    <a:cubicBezTo>
                      <a:pt x="3563" y="6475"/>
                      <a:pt x="3649" y="6418"/>
                      <a:pt x="3684" y="6326"/>
                    </a:cubicBezTo>
                    <a:lnTo>
                      <a:pt x="3793" y="6078"/>
                    </a:lnTo>
                    <a:cubicBezTo>
                      <a:pt x="3827" y="6009"/>
                      <a:pt x="3885" y="5951"/>
                      <a:pt x="3966" y="5928"/>
                    </a:cubicBezTo>
                    <a:lnTo>
                      <a:pt x="3966" y="5928"/>
                    </a:lnTo>
                    <a:cubicBezTo>
                      <a:pt x="4046" y="5905"/>
                      <a:pt x="4121" y="5923"/>
                      <a:pt x="4190" y="5969"/>
                    </a:cubicBezTo>
                    <a:lnTo>
                      <a:pt x="4403" y="6130"/>
                    </a:lnTo>
                    <a:cubicBezTo>
                      <a:pt x="4483" y="6187"/>
                      <a:pt x="4593" y="6199"/>
                      <a:pt x="4679" y="6153"/>
                    </a:cubicBezTo>
                    <a:cubicBezTo>
                      <a:pt x="4806" y="6084"/>
                      <a:pt x="4927" y="6015"/>
                      <a:pt x="5042" y="5940"/>
                    </a:cubicBezTo>
                    <a:cubicBezTo>
                      <a:pt x="5122" y="5882"/>
                      <a:pt x="5174" y="5790"/>
                      <a:pt x="5157" y="5693"/>
                    </a:cubicBezTo>
                    <a:lnTo>
                      <a:pt x="5128" y="5422"/>
                    </a:lnTo>
                    <a:cubicBezTo>
                      <a:pt x="5122" y="5347"/>
                      <a:pt x="5151" y="5267"/>
                      <a:pt x="5209" y="5209"/>
                    </a:cubicBezTo>
                    <a:lnTo>
                      <a:pt x="5209" y="5209"/>
                    </a:lnTo>
                    <a:cubicBezTo>
                      <a:pt x="5266" y="5152"/>
                      <a:pt x="5347" y="5123"/>
                      <a:pt x="5427" y="5129"/>
                    </a:cubicBezTo>
                    <a:lnTo>
                      <a:pt x="5692" y="5157"/>
                    </a:lnTo>
                    <a:cubicBezTo>
                      <a:pt x="5796" y="5175"/>
                      <a:pt x="5888" y="5123"/>
                      <a:pt x="5945" y="5042"/>
                    </a:cubicBezTo>
                    <a:cubicBezTo>
                      <a:pt x="6026" y="4927"/>
                      <a:pt x="6095" y="4806"/>
                      <a:pt x="6152" y="4674"/>
                    </a:cubicBezTo>
                    <a:cubicBezTo>
                      <a:pt x="6198" y="4588"/>
                      <a:pt x="6187" y="4484"/>
                      <a:pt x="6129" y="4403"/>
                    </a:cubicBezTo>
                    <a:lnTo>
                      <a:pt x="5974" y="4185"/>
                    </a:lnTo>
                    <a:cubicBezTo>
                      <a:pt x="5922" y="4121"/>
                      <a:pt x="5911" y="4041"/>
                      <a:pt x="5928" y="3966"/>
                    </a:cubicBezTo>
                    <a:lnTo>
                      <a:pt x="5928" y="3966"/>
                    </a:lnTo>
                    <a:cubicBezTo>
                      <a:pt x="5951" y="3886"/>
                      <a:pt x="6003" y="3822"/>
                      <a:pt x="6083" y="3793"/>
                    </a:cubicBezTo>
                    <a:lnTo>
                      <a:pt x="6325" y="3684"/>
                    </a:lnTo>
                    <a:cubicBezTo>
                      <a:pt x="6411" y="3650"/>
                      <a:pt x="6475" y="3563"/>
                      <a:pt x="6486" y="3460"/>
                    </a:cubicBezTo>
                    <a:cubicBezTo>
                      <a:pt x="6492" y="3391"/>
                      <a:pt x="6492" y="3316"/>
                      <a:pt x="6492" y="3247"/>
                    </a:cubicBezTo>
                    <a:cubicBezTo>
                      <a:pt x="6492" y="3172"/>
                      <a:pt x="6486" y="3103"/>
                      <a:pt x="6486" y="3028"/>
                    </a:cubicBezTo>
                    <a:close/>
                    <a:moveTo>
                      <a:pt x="3246" y="4369"/>
                    </a:moveTo>
                    <a:cubicBezTo>
                      <a:pt x="2630" y="4369"/>
                      <a:pt x="2124" y="3862"/>
                      <a:pt x="2124" y="3247"/>
                    </a:cubicBezTo>
                    <a:cubicBezTo>
                      <a:pt x="2124" y="2625"/>
                      <a:pt x="2630" y="2125"/>
                      <a:pt x="3246" y="2125"/>
                    </a:cubicBezTo>
                    <a:cubicBezTo>
                      <a:pt x="3868" y="2125"/>
                      <a:pt x="4368" y="2625"/>
                      <a:pt x="4368" y="3247"/>
                    </a:cubicBezTo>
                    <a:cubicBezTo>
                      <a:pt x="4368" y="3862"/>
                      <a:pt x="3868" y="4369"/>
                      <a:pt x="3246" y="4369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8575" cap="flat" cmpd="sng">
                <a:solidFill>
                  <a:schemeClr val="accent4"/>
                </a:solidFill>
                <a:prstDash val="solid"/>
                <a:miter lim="575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8" name="Google Shape;498;p36"/>
            <p:cNvGrpSpPr/>
            <p:nvPr/>
          </p:nvGrpSpPr>
          <p:grpSpPr>
            <a:xfrm>
              <a:off x="7287500" y="1402030"/>
              <a:ext cx="791159" cy="608287"/>
              <a:chOff x="7349773" y="264075"/>
              <a:chExt cx="961077" cy="738930"/>
            </a:xfrm>
          </p:grpSpPr>
          <p:sp>
            <p:nvSpPr>
              <p:cNvPr id="499" name="Google Shape;499;p36"/>
              <p:cNvSpPr/>
              <p:nvPr/>
            </p:nvSpPr>
            <p:spPr>
              <a:xfrm>
                <a:off x="7349773" y="516552"/>
                <a:ext cx="280396" cy="280396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6"/>
              <p:cNvSpPr/>
              <p:nvPr/>
            </p:nvSpPr>
            <p:spPr>
              <a:xfrm>
                <a:off x="7766124" y="79695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8159525" y="264075"/>
                <a:ext cx="151325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02" name="Google Shape;502;p36"/>
          <p:cNvCxnSpPr>
            <a:cxnSpLocks/>
            <a:stCxn id="467" idx="3"/>
          </p:cNvCxnSpPr>
          <p:nvPr/>
        </p:nvCxnSpPr>
        <p:spPr>
          <a:xfrm flipV="1">
            <a:off x="4790324" y="1103177"/>
            <a:ext cx="240901" cy="24363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03" name="Google Shape;503;p36"/>
          <p:cNvCxnSpPr/>
          <p:nvPr/>
        </p:nvCxnSpPr>
        <p:spPr>
          <a:xfrm rot="10800000" flipH="1">
            <a:off x="-329025" y="4087775"/>
            <a:ext cx="3096900" cy="91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4191795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crying&#10;&#10;Description automatically generated">
            <a:extLst>
              <a:ext uri="{FF2B5EF4-FFF2-40B4-BE49-F238E27FC236}">
                <a16:creationId xmlns:a16="http://schemas.microsoft.com/office/drawing/2014/main" id="{114428A7-E553-44B9-A717-0999BE240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49" y="381017"/>
            <a:ext cx="7356383" cy="3201128"/>
          </a:xfrm>
          <a:prstGeom prst="rect">
            <a:avLst/>
          </a:prstGeom>
          <a:ln w="12700">
            <a:noFill/>
          </a:ln>
        </p:spPr>
      </p:pic>
      <p:sp>
        <p:nvSpPr>
          <p:cNvPr id="8" name="Google Shape;526;p38">
            <a:extLst>
              <a:ext uri="{FF2B5EF4-FFF2-40B4-BE49-F238E27FC236}">
                <a16:creationId xmlns:a16="http://schemas.microsoft.com/office/drawing/2014/main" id="{6DB8FB3A-EC6E-D893-A0F3-CD21BC9FECB1}"/>
              </a:ext>
            </a:extLst>
          </p:cNvPr>
          <p:cNvSpPr txBox="1">
            <a:spLocks/>
          </p:cNvSpPr>
          <p:nvPr/>
        </p:nvSpPr>
        <p:spPr>
          <a:xfrm>
            <a:off x="1094289" y="3588646"/>
            <a:ext cx="3318600" cy="86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Karla" pitchFamily="2" charset="0"/>
              </a:rPr>
              <a:t>A girl who just got into ET-E16 receives the long list of necessary electrical </a:t>
            </a:r>
            <a:r>
              <a:rPr lang="en-US" err="1">
                <a:solidFill>
                  <a:schemeClr val="tx1"/>
                </a:solidFill>
                <a:latin typeface="Karla" pitchFamily="2" charset="0"/>
              </a:rPr>
              <a:t>equipments</a:t>
            </a:r>
            <a:r>
              <a:rPr lang="en-US">
                <a:solidFill>
                  <a:schemeClr val="tx1"/>
                </a:solidFill>
                <a:latin typeface="Karla" pitchFamily="2" charset="0"/>
              </a:rPr>
              <a:t>. She doesn't know what to buy</a:t>
            </a:r>
          </a:p>
        </p:txBody>
      </p:sp>
      <p:sp>
        <p:nvSpPr>
          <p:cNvPr id="9" name="Google Shape;526;p38">
            <a:extLst>
              <a:ext uri="{FF2B5EF4-FFF2-40B4-BE49-F238E27FC236}">
                <a16:creationId xmlns:a16="http://schemas.microsoft.com/office/drawing/2014/main" id="{7DAFAEFD-094E-16DF-BB88-2202964F8B52}"/>
              </a:ext>
            </a:extLst>
          </p:cNvPr>
          <p:cNvSpPr txBox="1">
            <a:spLocks/>
          </p:cNvSpPr>
          <p:nvPr/>
        </p:nvSpPr>
        <p:spPr>
          <a:xfrm>
            <a:off x="4755764" y="3588645"/>
            <a:ext cx="3502642" cy="86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Karla" pitchFamily="2" charset="0"/>
              </a:rPr>
              <a:t>A classmate offers her a new e-commerce website comes with an AI chatbot which assists in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054211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two people with a sign&#10;&#10;Description automatically generated">
            <a:extLst>
              <a:ext uri="{FF2B5EF4-FFF2-40B4-BE49-F238E27FC236}">
                <a16:creationId xmlns:a16="http://schemas.microsoft.com/office/drawing/2014/main" id="{9E1565AB-257D-73DE-1307-70465C36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07" y="340084"/>
            <a:ext cx="7439186" cy="3198283"/>
          </a:xfrm>
          <a:prstGeom prst="rect">
            <a:avLst/>
          </a:prstGeom>
        </p:spPr>
      </p:pic>
      <p:sp>
        <p:nvSpPr>
          <p:cNvPr id="4" name="Google Shape;526;p38">
            <a:extLst>
              <a:ext uri="{FF2B5EF4-FFF2-40B4-BE49-F238E27FC236}">
                <a16:creationId xmlns:a16="http://schemas.microsoft.com/office/drawing/2014/main" id="{1931CFAC-1CC5-5994-5DE2-DCDB3EC1510A}"/>
              </a:ext>
            </a:extLst>
          </p:cNvPr>
          <p:cNvSpPr txBox="1">
            <a:spLocks/>
          </p:cNvSpPr>
          <p:nvPr/>
        </p:nvSpPr>
        <p:spPr>
          <a:xfrm>
            <a:off x="1094289" y="3588646"/>
            <a:ext cx="3318600" cy="86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Karla" pitchFamily="2" charset="0"/>
              </a:rPr>
              <a:t>The chatbot gives recommendations base on the girl's requirements</a:t>
            </a:r>
          </a:p>
        </p:txBody>
      </p:sp>
      <p:sp>
        <p:nvSpPr>
          <p:cNvPr id="6" name="Google Shape;526;p38">
            <a:extLst>
              <a:ext uri="{FF2B5EF4-FFF2-40B4-BE49-F238E27FC236}">
                <a16:creationId xmlns:a16="http://schemas.microsoft.com/office/drawing/2014/main" id="{472AED79-3E5D-1158-4D44-1AE6A8EDD006}"/>
              </a:ext>
            </a:extLst>
          </p:cNvPr>
          <p:cNvSpPr txBox="1">
            <a:spLocks/>
          </p:cNvSpPr>
          <p:nvPr/>
        </p:nvSpPr>
        <p:spPr>
          <a:xfrm>
            <a:off x="4707331" y="3588645"/>
            <a:ext cx="3318600" cy="865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Karla" pitchFamily="2" charset="0"/>
              </a:rPr>
              <a:t>The girl makes decisions depend on which product is given</a:t>
            </a:r>
          </a:p>
        </p:txBody>
      </p:sp>
    </p:spTree>
    <p:extLst>
      <p:ext uri="{BB962C8B-B14F-4D97-AF65-F5344CB8AC3E}">
        <p14:creationId xmlns:p14="http://schemas.microsoft.com/office/powerpoint/2010/main" val="145997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rawing of two people&#10;&#10;Description automatically generated">
            <a:extLst>
              <a:ext uri="{FF2B5EF4-FFF2-40B4-BE49-F238E27FC236}">
                <a16:creationId xmlns:a16="http://schemas.microsoft.com/office/drawing/2014/main" id="{A9F45EFF-8538-658E-896C-6C0AB6E7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52" y="457200"/>
            <a:ext cx="4376826" cy="3768212"/>
          </a:xfrm>
          <a:prstGeom prst="rect">
            <a:avLst/>
          </a:prstGeom>
        </p:spPr>
      </p:pic>
      <p:sp>
        <p:nvSpPr>
          <p:cNvPr id="4" name="Google Shape;526;p38">
            <a:extLst>
              <a:ext uri="{FF2B5EF4-FFF2-40B4-BE49-F238E27FC236}">
                <a16:creationId xmlns:a16="http://schemas.microsoft.com/office/drawing/2014/main" id="{3730C2CE-B7B5-9CA8-03E5-34BBD4644F96}"/>
              </a:ext>
            </a:extLst>
          </p:cNvPr>
          <p:cNvSpPr txBox="1">
            <a:spLocks/>
          </p:cNvSpPr>
          <p:nvPr/>
        </p:nvSpPr>
        <p:spPr>
          <a:xfrm>
            <a:off x="1133035" y="1903205"/>
            <a:ext cx="1381312" cy="1940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latin typeface="Karla" pitchFamily="2" charset="0"/>
              </a:rPr>
              <a:t>The chosen products appear before the girl</a:t>
            </a:r>
          </a:p>
        </p:txBody>
      </p:sp>
      <p:sp>
        <p:nvSpPr>
          <p:cNvPr id="6" name="Google Shape;526;p38">
            <a:extLst>
              <a:ext uri="{FF2B5EF4-FFF2-40B4-BE49-F238E27FC236}">
                <a16:creationId xmlns:a16="http://schemas.microsoft.com/office/drawing/2014/main" id="{B200B6CD-65BA-AE4F-1D78-E5580496BCCE}"/>
              </a:ext>
            </a:extLst>
          </p:cNvPr>
          <p:cNvSpPr txBox="1">
            <a:spLocks/>
          </p:cNvSpPr>
          <p:nvPr/>
        </p:nvSpPr>
        <p:spPr>
          <a:xfrm>
            <a:off x="7022391" y="1951637"/>
            <a:ext cx="1410372" cy="18343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  <a:latin typeface="Karla" pitchFamily="2" charset="0"/>
              </a:rPr>
              <a:t>At the same time, traditional sellers disappear</a:t>
            </a:r>
          </a:p>
        </p:txBody>
      </p:sp>
    </p:spTree>
    <p:extLst>
      <p:ext uri="{BB962C8B-B14F-4D97-AF65-F5344CB8AC3E}">
        <p14:creationId xmlns:p14="http://schemas.microsoft.com/office/powerpoint/2010/main" val="384121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0"/>
          <p:cNvSpPr txBox="1">
            <a:spLocks noGrp="1"/>
          </p:cNvSpPr>
          <p:nvPr>
            <p:ph type="title" idx="2"/>
          </p:nvPr>
        </p:nvSpPr>
        <p:spPr>
          <a:xfrm>
            <a:off x="711875" y="1533488"/>
            <a:ext cx="5930943" cy="16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ubik Black" panose="020B0604020202020204" charset="0"/>
                <a:cs typeface="Rubik Black" panose="020B0604020202020204" charset="0"/>
              </a:rPr>
              <a:t>Low-fi prototypes</a:t>
            </a:r>
          </a:p>
        </p:txBody>
      </p:sp>
      <p:sp>
        <p:nvSpPr>
          <p:cNvPr id="699" name="Google Shape;699;p50"/>
          <p:cNvSpPr txBox="1">
            <a:spLocks noGrp="1"/>
          </p:cNvSpPr>
          <p:nvPr>
            <p:ph type="title"/>
          </p:nvPr>
        </p:nvSpPr>
        <p:spPr>
          <a:xfrm>
            <a:off x="711875" y="540050"/>
            <a:ext cx="1914000" cy="10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latin typeface="Rubik Black" panose="020B0604020202020204" charset="0"/>
                <a:cs typeface="Rubik Black" panose="020B0604020202020204" charset="0"/>
              </a:rPr>
              <a:t>03</a:t>
            </a:r>
            <a:endParaRPr sz="6600"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700" name="Google Shape;700;p50"/>
          <p:cNvCxnSpPr/>
          <p:nvPr/>
        </p:nvCxnSpPr>
        <p:spPr>
          <a:xfrm>
            <a:off x="830117" y="2990671"/>
            <a:ext cx="278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Google Shape;701;p50"/>
          <p:cNvSpPr/>
          <p:nvPr/>
        </p:nvSpPr>
        <p:spPr>
          <a:xfrm rot="-5400000">
            <a:off x="6000750" y="2258836"/>
            <a:ext cx="2997600" cy="32889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03269">
                  <a:alpha val="30980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50"/>
          <p:cNvGrpSpPr/>
          <p:nvPr/>
        </p:nvGrpSpPr>
        <p:grpSpPr>
          <a:xfrm>
            <a:off x="6501037" y="1656886"/>
            <a:ext cx="1997022" cy="2667569"/>
            <a:chOff x="5630687" y="985550"/>
            <a:chExt cx="1997022" cy="2667569"/>
          </a:xfrm>
        </p:grpSpPr>
        <p:sp>
          <p:nvSpPr>
            <p:cNvPr id="703" name="Google Shape;703;p50"/>
            <p:cNvSpPr/>
            <p:nvPr/>
          </p:nvSpPr>
          <p:spPr>
            <a:xfrm>
              <a:off x="6716942" y="1599601"/>
              <a:ext cx="910726" cy="2037405"/>
            </a:xfrm>
            <a:custGeom>
              <a:avLst/>
              <a:gdLst/>
              <a:ahLst/>
              <a:cxnLst/>
              <a:rect l="l" t="t" r="r" b="b"/>
              <a:pathLst>
                <a:path w="15764" h="35266" extrusionOk="0">
                  <a:moveTo>
                    <a:pt x="15708" y="1"/>
                  </a:moveTo>
                  <a:lnTo>
                    <a:pt x="1" y="9235"/>
                  </a:lnTo>
                  <a:lnTo>
                    <a:pt x="57" y="35265"/>
                  </a:lnTo>
                  <a:lnTo>
                    <a:pt x="15764" y="26031"/>
                  </a:lnTo>
                  <a:lnTo>
                    <a:pt x="15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0"/>
            <p:cNvSpPr/>
            <p:nvPr/>
          </p:nvSpPr>
          <p:spPr>
            <a:xfrm>
              <a:off x="5667718" y="1533511"/>
              <a:ext cx="1052557" cy="2103497"/>
            </a:xfrm>
            <a:custGeom>
              <a:avLst/>
              <a:gdLst/>
              <a:ahLst/>
              <a:cxnLst/>
              <a:rect l="l" t="t" r="r" b="b"/>
              <a:pathLst>
                <a:path w="18219" h="36410" extrusionOk="0">
                  <a:moveTo>
                    <a:pt x="1" y="1"/>
                  </a:moveTo>
                  <a:lnTo>
                    <a:pt x="56" y="26031"/>
                  </a:lnTo>
                  <a:lnTo>
                    <a:pt x="18219" y="36409"/>
                  </a:lnTo>
                  <a:lnTo>
                    <a:pt x="18163" y="10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6687942" y="2465131"/>
              <a:ext cx="27500" cy="1187976"/>
            </a:xfrm>
            <a:custGeom>
              <a:avLst/>
              <a:gdLst/>
              <a:ahLst/>
              <a:cxnLst/>
              <a:rect l="l" t="t" r="r" b="b"/>
              <a:pathLst>
                <a:path w="476" h="20563" extrusionOk="0">
                  <a:moveTo>
                    <a:pt x="447" y="1"/>
                  </a:moveTo>
                  <a:lnTo>
                    <a:pt x="1" y="280"/>
                  </a:lnTo>
                  <a:lnTo>
                    <a:pt x="29" y="20562"/>
                  </a:lnTo>
                  <a:lnTo>
                    <a:pt x="475" y="2031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637100" y="1865580"/>
              <a:ext cx="1076764" cy="615739"/>
            </a:xfrm>
            <a:custGeom>
              <a:avLst/>
              <a:gdLst/>
              <a:ahLst/>
              <a:cxnLst/>
              <a:rect l="l" t="t" r="r" b="b"/>
              <a:pathLst>
                <a:path w="18638" h="10658" extrusionOk="0">
                  <a:moveTo>
                    <a:pt x="475" y="0"/>
                  </a:moveTo>
                  <a:lnTo>
                    <a:pt x="1" y="279"/>
                  </a:lnTo>
                  <a:lnTo>
                    <a:pt x="18191" y="10658"/>
                  </a:lnTo>
                  <a:lnTo>
                    <a:pt x="18637" y="1037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0"/>
            <p:cNvSpPr/>
            <p:nvPr/>
          </p:nvSpPr>
          <p:spPr>
            <a:xfrm>
              <a:off x="5637100" y="1881699"/>
              <a:ext cx="1052557" cy="1771420"/>
            </a:xfrm>
            <a:custGeom>
              <a:avLst/>
              <a:gdLst/>
              <a:ahLst/>
              <a:cxnLst/>
              <a:rect l="l" t="t" r="r" b="b"/>
              <a:pathLst>
                <a:path w="18219" h="30662" extrusionOk="0">
                  <a:moveTo>
                    <a:pt x="1" y="0"/>
                  </a:moveTo>
                  <a:lnTo>
                    <a:pt x="56" y="20283"/>
                  </a:lnTo>
                  <a:lnTo>
                    <a:pt x="18219" y="30661"/>
                  </a:lnTo>
                  <a:lnTo>
                    <a:pt x="18191" y="103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0"/>
            <p:cNvSpPr/>
            <p:nvPr/>
          </p:nvSpPr>
          <p:spPr>
            <a:xfrm>
              <a:off x="6686324" y="2136355"/>
              <a:ext cx="25882" cy="315958"/>
            </a:xfrm>
            <a:custGeom>
              <a:avLst/>
              <a:gdLst/>
              <a:ahLst/>
              <a:cxnLst/>
              <a:rect l="l" t="t" r="r" b="b"/>
              <a:pathLst>
                <a:path w="448" h="5469" extrusionOk="0">
                  <a:moveTo>
                    <a:pt x="447" y="0"/>
                  </a:moveTo>
                  <a:lnTo>
                    <a:pt x="1" y="251"/>
                  </a:lnTo>
                  <a:lnTo>
                    <a:pt x="1" y="5468"/>
                  </a:lnTo>
                  <a:lnTo>
                    <a:pt x="447" y="518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0"/>
            <p:cNvSpPr/>
            <p:nvPr/>
          </p:nvSpPr>
          <p:spPr>
            <a:xfrm>
              <a:off x="5637100" y="1536746"/>
              <a:ext cx="1075146" cy="614179"/>
            </a:xfrm>
            <a:custGeom>
              <a:avLst/>
              <a:gdLst/>
              <a:ahLst/>
              <a:cxnLst/>
              <a:rect l="l" t="t" r="r" b="b"/>
              <a:pathLst>
                <a:path w="18610" h="10631" extrusionOk="0">
                  <a:moveTo>
                    <a:pt x="447" y="1"/>
                  </a:moveTo>
                  <a:lnTo>
                    <a:pt x="1" y="252"/>
                  </a:lnTo>
                  <a:lnTo>
                    <a:pt x="18163" y="10630"/>
                  </a:lnTo>
                  <a:lnTo>
                    <a:pt x="18609" y="1037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0"/>
            <p:cNvSpPr/>
            <p:nvPr/>
          </p:nvSpPr>
          <p:spPr>
            <a:xfrm>
              <a:off x="5637100" y="1551247"/>
              <a:ext cx="1049322" cy="901078"/>
            </a:xfrm>
            <a:custGeom>
              <a:avLst/>
              <a:gdLst/>
              <a:ahLst/>
              <a:cxnLst/>
              <a:rect l="l" t="t" r="r" b="b"/>
              <a:pathLst>
                <a:path w="18163" h="15597" extrusionOk="0">
                  <a:moveTo>
                    <a:pt x="1" y="1"/>
                  </a:moveTo>
                  <a:lnTo>
                    <a:pt x="1" y="5218"/>
                  </a:lnTo>
                  <a:lnTo>
                    <a:pt x="18163" y="15596"/>
                  </a:lnTo>
                  <a:lnTo>
                    <a:pt x="18163" y="10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0"/>
            <p:cNvSpPr/>
            <p:nvPr/>
          </p:nvSpPr>
          <p:spPr>
            <a:xfrm>
              <a:off x="5743455" y="1731782"/>
              <a:ext cx="108092" cy="135477"/>
            </a:xfrm>
            <a:custGeom>
              <a:avLst/>
              <a:gdLst/>
              <a:ahLst/>
              <a:cxnLst/>
              <a:rect l="l" t="t" r="r" b="b"/>
              <a:pathLst>
                <a:path w="1871" h="2345" extrusionOk="0">
                  <a:moveTo>
                    <a:pt x="643" y="1"/>
                  </a:moveTo>
                  <a:lnTo>
                    <a:pt x="587" y="28"/>
                  </a:lnTo>
                  <a:lnTo>
                    <a:pt x="531" y="28"/>
                  </a:lnTo>
                  <a:lnTo>
                    <a:pt x="503" y="56"/>
                  </a:lnTo>
                  <a:lnTo>
                    <a:pt x="447" y="56"/>
                  </a:lnTo>
                  <a:lnTo>
                    <a:pt x="1" y="335"/>
                  </a:lnTo>
                  <a:lnTo>
                    <a:pt x="57" y="307"/>
                  </a:lnTo>
                  <a:lnTo>
                    <a:pt x="85" y="307"/>
                  </a:lnTo>
                  <a:lnTo>
                    <a:pt x="113" y="280"/>
                  </a:lnTo>
                  <a:lnTo>
                    <a:pt x="364" y="280"/>
                  </a:lnTo>
                  <a:lnTo>
                    <a:pt x="392" y="307"/>
                  </a:lnTo>
                  <a:lnTo>
                    <a:pt x="447" y="335"/>
                  </a:lnTo>
                  <a:lnTo>
                    <a:pt x="503" y="335"/>
                  </a:lnTo>
                  <a:lnTo>
                    <a:pt x="587" y="391"/>
                  </a:lnTo>
                  <a:cubicBezTo>
                    <a:pt x="643" y="419"/>
                    <a:pt x="698" y="447"/>
                    <a:pt x="754" y="503"/>
                  </a:cubicBezTo>
                  <a:lnTo>
                    <a:pt x="810" y="531"/>
                  </a:lnTo>
                  <a:lnTo>
                    <a:pt x="894" y="642"/>
                  </a:lnTo>
                  <a:lnTo>
                    <a:pt x="922" y="670"/>
                  </a:lnTo>
                  <a:cubicBezTo>
                    <a:pt x="977" y="698"/>
                    <a:pt x="1005" y="754"/>
                    <a:pt x="1061" y="810"/>
                  </a:cubicBezTo>
                  <a:cubicBezTo>
                    <a:pt x="1117" y="865"/>
                    <a:pt x="1145" y="949"/>
                    <a:pt x="1173" y="1005"/>
                  </a:cubicBezTo>
                  <a:cubicBezTo>
                    <a:pt x="1229" y="1061"/>
                    <a:pt x="1256" y="1117"/>
                    <a:pt x="1284" y="1200"/>
                  </a:cubicBezTo>
                  <a:cubicBezTo>
                    <a:pt x="1312" y="1256"/>
                    <a:pt x="1340" y="1340"/>
                    <a:pt x="1368" y="1395"/>
                  </a:cubicBezTo>
                  <a:lnTo>
                    <a:pt x="1368" y="1423"/>
                  </a:lnTo>
                  <a:cubicBezTo>
                    <a:pt x="1368" y="1479"/>
                    <a:pt x="1396" y="1535"/>
                    <a:pt x="1396" y="1591"/>
                  </a:cubicBezTo>
                  <a:lnTo>
                    <a:pt x="1424" y="1619"/>
                  </a:lnTo>
                  <a:cubicBezTo>
                    <a:pt x="1424" y="1674"/>
                    <a:pt x="1424" y="1758"/>
                    <a:pt x="1424" y="1814"/>
                  </a:cubicBezTo>
                  <a:cubicBezTo>
                    <a:pt x="1424" y="2059"/>
                    <a:pt x="1344" y="2251"/>
                    <a:pt x="1210" y="2338"/>
                  </a:cubicBezTo>
                  <a:lnTo>
                    <a:pt x="1210" y="2338"/>
                  </a:lnTo>
                  <a:lnTo>
                    <a:pt x="1647" y="2065"/>
                  </a:lnTo>
                  <a:cubicBezTo>
                    <a:pt x="1786" y="1981"/>
                    <a:pt x="1870" y="1814"/>
                    <a:pt x="1870" y="1535"/>
                  </a:cubicBezTo>
                  <a:cubicBezTo>
                    <a:pt x="1870" y="1507"/>
                    <a:pt x="1870" y="1451"/>
                    <a:pt x="1870" y="1395"/>
                  </a:cubicBezTo>
                  <a:lnTo>
                    <a:pt x="1870" y="1368"/>
                  </a:lnTo>
                  <a:lnTo>
                    <a:pt x="1842" y="1340"/>
                  </a:lnTo>
                  <a:lnTo>
                    <a:pt x="1842" y="1284"/>
                  </a:lnTo>
                  <a:lnTo>
                    <a:pt x="1814" y="1172"/>
                  </a:lnTo>
                  <a:lnTo>
                    <a:pt x="1814" y="1144"/>
                  </a:lnTo>
                  <a:lnTo>
                    <a:pt x="1814" y="1117"/>
                  </a:lnTo>
                  <a:lnTo>
                    <a:pt x="1786" y="1089"/>
                  </a:lnTo>
                  <a:lnTo>
                    <a:pt x="1759" y="1005"/>
                  </a:lnTo>
                  <a:lnTo>
                    <a:pt x="1731" y="949"/>
                  </a:lnTo>
                  <a:lnTo>
                    <a:pt x="1731" y="921"/>
                  </a:lnTo>
                  <a:lnTo>
                    <a:pt x="1703" y="865"/>
                  </a:lnTo>
                  <a:lnTo>
                    <a:pt x="1675" y="810"/>
                  </a:lnTo>
                  <a:lnTo>
                    <a:pt x="1619" y="726"/>
                  </a:lnTo>
                  <a:lnTo>
                    <a:pt x="1591" y="670"/>
                  </a:lnTo>
                  <a:lnTo>
                    <a:pt x="1535" y="586"/>
                  </a:lnTo>
                  <a:lnTo>
                    <a:pt x="1507" y="559"/>
                  </a:lnTo>
                  <a:lnTo>
                    <a:pt x="1507" y="531"/>
                  </a:lnTo>
                  <a:lnTo>
                    <a:pt x="1480" y="503"/>
                  </a:lnTo>
                  <a:lnTo>
                    <a:pt x="1424" y="419"/>
                  </a:lnTo>
                  <a:lnTo>
                    <a:pt x="1368" y="391"/>
                  </a:lnTo>
                  <a:lnTo>
                    <a:pt x="1340" y="363"/>
                  </a:lnTo>
                  <a:lnTo>
                    <a:pt x="1312" y="335"/>
                  </a:lnTo>
                  <a:lnTo>
                    <a:pt x="1256" y="280"/>
                  </a:lnTo>
                  <a:lnTo>
                    <a:pt x="1201" y="224"/>
                  </a:lnTo>
                  <a:cubicBezTo>
                    <a:pt x="1145" y="196"/>
                    <a:pt x="1089" y="140"/>
                    <a:pt x="1033" y="112"/>
                  </a:cubicBezTo>
                  <a:lnTo>
                    <a:pt x="950" y="84"/>
                  </a:lnTo>
                  <a:lnTo>
                    <a:pt x="922" y="56"/>
                  </a:lnTo>
                  <a:lnTo>
                    <a:pt x="894" y="56"/>
                  </a:lnTo>
                  <a:lnTo>
                    <a:pt x="838" y="28"/>
                  </a:lnTo>
                  <a:lnTo>
                    <a:pt x="726" y="28"/>
                  </a:lnTo>
                  <a:lnTo>
                    <a:pt x="698" y="1"/>
                  </a:lnTo>
                  <a:close/>
                  <a:moveTo>
                    <a:pt x="1210" y="2338"/>
                  </a:moveTo>
                  <a:lnTo>
                    <a:pt x="1201" y="2344"/>
                  </a:lnTo>
                  <a:cubicBezTo>
                    <a:pt x="1204" y="2342"/>
                    <a:pt x="1207" y="2340"/>
                    <a:pt x="1210" y="2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0"/>
            <p:cNvSpPr/>
            <p:nvPr/>
          </p:nvSpPr>
          <p:spPr>
            <a:xfrm>
              <a:off x="5730572" y="1747380"/>
              <a:ext cx="95151" cy="122882"/>
            </a:xfrm>
            <a:custGeom>
              <a:avLst/>
              <a:gdLst/>
              <a:ahLst/>
              <a:cxnLst/>
              <a:rect l="l" t="t" r="r" b="b"/>
              <a:pathLst>
                <a:path w="1647" h="2127" extrusionOk="0">
                  <a:moveTo>
                    <a:pt x="444" y="0"/>
                  </a:moveTo>
                  <a:cubicBezTo>
                    <a:pt x="181" y="0"/>
                    <a:pt x="1" y="222"/>
                    <a:pt x="1" y="595"/>
                  </a:cubicBezTo>
                  <a:cubicBezTo>
                    <a:pt x="1" y="1125"/>
                    <a:pt x="363" y="1739"/>
                    <a:pt x="810" y="2018"/>
                  </a:cubicBezTo>
                  <a:cubicBezTo>
                    <a:pt x="948" y="2092"/>
                    <a:pt x="1077" y="2127"/>
                    <a:pt x="1190" y="2127"/>
                  </a:cubicBezTo>
                  <a:cubicBezTo>
                    <a:pt x="1465" y="2127"/>
                    <a:pt x="1647" y="1919"/>
                    <a:pt x="1647" y="1544"/>
                  </a:cubicBezTo>
                  <a:cubicBezTo>
                    <a:pt x="1647" y="1014"/>
                    <a:pt x="1284" y="372"/>
                    <a:pt x="810" y="121"/>
                  </a:cubicBezTo>
                  <a:cubicBezTo>
                    <a:pt x="678" y="39"/>
                    <a:pt x="554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0"/>
            <p:cNvSpPr/>
            <p:nvPr/>
          </p:nvSpPr>
          <p:spPr>
            <a:xfrm>
              <a:off x="5919135" y="1828491"/>
              <a:ext cx="108092" cy="133859"/>
            </a:xfrm>
            <a:custGeom>
              <a:avLst/>
              <a:gdLst/>
              <a:ahLst/>
              <a:cxnLst/>
              <a:rect l="l" t="t" r="r" b="b"/>
              <a:pathLst>
                <a:path w="1871" h="2317" extrusionOk="0">
                  <a:moveTo>
                    <a:pt x="559" y="0"/>
                  </a:moveTo>
                  <a:lnTo>
                    <a:pt x="531" y="28"/>
                  </a:lnTo>
                  <a:lnTo>
                    <a:pt x="503" y="28"/>
                  </a:lnTo>
                  <a:lnTo>
                    <a:pt x="447" y="56"/>
                  </a:lnTo>
                  <a:lnTo>
                    <a:pt x="1" y="307"/>
                  </a:lnTo>
                  <a:lnTo>
                    <a:pt x="57" y="307"/>
                  </a:lnTo>
                  <a:lnTo>
                    <a:pt x="57" y="279"/>
                  </a:lnTo>
                  <a:lnTo>
                    <a:pt x="140" y="279"/>
                  </a:lnTo>
                  <a:lnTo>
                    <a:pt x="196" y="252"/>
                  </a:lnTo>
                  <a:lnTo>
                    <a:pt x="252" y="252"/>
                  </a:lnTo>
                  <a:lnTo>
                    <a:pt x="280" y="279"/>
                  </a:lnTo>
                  <a:lnTo>
                    <a:pt x="392" y="279"/>
                  </a:lnTo>
                  <a:lnTo>
                    <a:pt x="447" y="307"/>
                  </a:lnTo>
                  <a:lnTo>
                    <a:pt x="475" y="335"/>
                  </a:lnTo>
                  <a:lnTo>
                    <a:pt x="587" y="363"/>
                  </a:lnTo>
                  <a:cubicBezTo>
                    <a:pt x="643" y="419"/>
                    <a:pt x="698" y="447"/>
                    <a:pt x="754" y="475"/>
                  </a:cubicBezTo>
                  <a:lnTo>
                    <a:pt x="782" y="531"/>
                  </a:lnTo>
                  <a:lnTo>
                    <a:pt x="894" y="614"/>
                  </a:lnTo>
                  <a:lnTo>
                    <a:pt x="922" y="642"/>
                  </a:lnTo>
                  <a:cubicBezTo>
                    <a:pt x="977" y="698"/>
                    <a:pt x="1005" y="754"/>
                    <a:pt x="1033" y="782"/>
                  </a:cubicBezTo>
                  <a:lnTo>
                    <a:pt x="1061" y="810"/>
                  </a:lnTo>
                  <a:cubicBezTo>
                    <a:pt x="1089" y="865"/>
                    <a:pt x="1145" y="921"/>
                    <a:pt x="1173" y="977"/>
                  </a:cubicBezTo>
                  <a:cubicBezTo>
                    <a:pt x="1201" y="1061"/>
                    <a:pt x="1256" y="1116"/>
                    <a:pt x="1284" y="1172"/>
                  </a:cubicBezTo>
                  <a:lnTo>
                    <a:pt x="1284" y="1200"/>
                  </a:lnTo>
                  <a:cubicBezTo>
                    <a:pt x="1312" y="1256"/>
                    <a:pt x="1340" y="1312"/>
                    <a:pt x="1340" y="1368"/>
                  </a:cubicBezTo>
                  <a:lnTo>
                    <a:pt x="1368" y="1395"/>
                  </a:lnTo>
                  <a:cubicBezTo>
                    <a:pt x="1368" y="1451"/>
                    <a:pt x="1396" y="1507"/>
                    <a:pt x="1396" y="1591"/>
                  </a:cubicBezTo>
                  <a:lnTo>
                    <a:pt x="1396" y="1619"/>
                  </a:lnTo>
                  <a:cubicBezTo>
                    <a:pt x="1424" y="1674"/>
                    <a:pt x="1424" y="1730"/>
                    <a:pt x="1424" y="1786"/>
                  </a:cubicBezTo>
                  <a:cubicBezTo>
                    <a:pt x="1424" y="2043"/>
                    <a:pt x="1353" y="2205"/>
                    <a:pt x="1211" y="2295"/>
                  </a:cubicBezTo>
                  <a:lnTo>
                    <a:pt x="1211" y="2295"/>
                  </a:lnTo>
                  <a:lnTo>
                    <a:pt x="1619" y="2065"/>
                  </a:lnTo>
                  <a:cubicBezTo>
                    <a:pt x="1786" y="1981"/>
                    <a:pt x="1870" y="1786"/>
                    <a:pt x="1870" y="1535"/>
                  </a:cubicBezTo>
                  <a:cubicBezTo>
                    <a:pt x="1870" y="1479"/>
                    <a:pt x="1870" y="1423"/>
                    <a:pt x="1842" y="1368"/>
                  </a:cubicBezTo>
                  <a:lnTo>
                    <a:pt x="1842" y="1340"/>
                  </a:lnTo>
                  <a:lnTo>
                    <a:pt x="1842" y="1312"/>
                  </a:lnTo>
                  <a:lnTo>
                    <a:pt x="1842" y="1256"/>
                  </a:lnTo>
                  <a:lnTo>
                    <a:pt x="1814" y="1172"/>
                  </a:lnTo>
                  <a:lnTo>
                    <a:pt x="1814" y="1144"/>
                  </a:lnTo>
                  <a:lnTo>
                    <a:pt x="1786" y="1116"/>
                  </a:lnTo>
                  <a:lnTo>
                    <a:pt x="1786" y="1089"/>
                  </a:lnTo>
                  <a:lnTo>
                    <a:pt x="1759" y="1005"/>
                  </a:lnTo>
                  <a:lnTo>
                    <a:pt x="1731" y="921"/>
                  </a:lnTo>
                  <a:lnTo>
                    <a:pt x="1703" y="865"/>
                  </a:lnTo>
                  <a:lnTo>
                    <a:pt x="1647" y="782"/>
                  </a:lnTo>
                  <a:lnTo>
                    <a:pt x="1619" y="726"/>
                  </a:lnTo>
                  <a:lnTo>
                    <a:pt x="1563" y="642"/>
                  </a:lnTo>
                  <a:lnTo>
                    <a:pt x="1535" y="586"/>
                  </a:lnTo>
                  <a:lnTo>
                    <a:pt x="1507" y="558"/>
                  </a:lnTo>
                  <a:lnTo>
                    <a:pt x="1480" y="531"/>
                  </a:lnTo>
                  <a:lnTo>
                    <a:pt x="1480" y="503"/>
                  </a:lnTo>
                  <a:lnTo>
                    <a:pt x="1396" y="419"/>
                  </a:lnTo>
                  <a:lnTo>
                    <a:pt x="1368" y="391"/>
                  </a:lnTo>
                  <a:lnTo>
                    <a:pt x="1340" y="363"/>
                  </a:lnTo>
                  <a:lnTo>
                    <a:pt x="1312" y="335"/>
                  </a:lnTo>
                  <a:lnTo>
                    <a:pt x="1229" y="252"/>
                  </a:lnTo>
                  <a:lnTo>
                    <a:pt x="1201" y="224"/>
                  </a:lnTo>
                  <a:cubicBezTo>
                    <a:pt x="1145" y="168"/>
                    <a:pt x="1089" y="140"/>
                    <a:pt x="1033" y="112"/>
                  </a:cubicBezTo>
                  <a:lnTo>
                    <a:pt x="922" y="56"/>
                  </a:lnTo>
                  <a:lnTo>
                    <a:pt x="894" y="56"/>
                  </a:lnTo>
                  <a:lnTo>
                    <a:pt x="838" y="28"/>
                  </a:lnTo>
                  <a:lnTo>
                    <a:pt x="810" y="28"/>
                  </a:lnTo>
                  <a:lnTo>
                    <a:pt x="782" y="0"/>
                  </a:lnTo>
                  <a:close/>
                  <a:moveTo>
                    <a:pt x="1211" y="2295"/>
                  </a:moveTo>
                  <a:lnTo>
                    <a:pt x="1173" y="2316"/>
                  </a:lnTo>
                  <a:cubicBezTo>
                    <a:pt x="1186" y="2309"/>
                    <a:pt x="1199" y="2302"/>
                    <a:pt x="1211" y="22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0"/>
            <p:cNvSpPr/>
            <p:nvPr/>
          </p:nvSpPr>
          <p:spPr>
            <a:xfrm>
              <a:off x="5904634" y="1843454"/>
              <a:ext cx="96769" cy="122651"/>
            </a:xfrm>
            <a:custGeom>
              <a:avLst/>
              <a:gdLst/>
              <a:ahLst/>
              <a:cxnLst/>
              <a:rect l="l" t="t" r="r" b="b"/>
              <a:pathLst>
                <a:path w="1675" h="2123" extrusionOk="0">
                  <a:moveTo>
                    <a:pt x="482" y="1"/>
                  </a:moveTo>
                  <a:cubicBezTo>
                    <a:pt x="203" y="1"/>
                    <a:pt x="1" y="217"/>
                    <a:pt x="1" y="578"/>
                  </a:cubicBezTo>
                  <a:cubicBezTo>
                    <a:pt x="1" y="1109"/>
                    <a:pt x="391" y="1750"/>
                    <a:pt x="838" y="2001"/>
                  </a:cubicBezTo>
                  <a:cubicBezTo>
                    <a:pt x="978" y="2084"/>
                    <a:pt x="1108" y="2122"/>
                    <a:pt x="1222" y="2122"/>
                  </a:cubicBezTo>
                  <a:cubicBezTo>
                    <a:pt x="1494" y="2122"/>
                    <a:pt x="1675" y="1901"/>
                    <a:pt x="1675" y="1527"/>
                  </a:cubicBezTo>
                  <a:cubicBezTo>
                    <a:pt x="1675" y="1025"/>
                    <a:pt x="1284" y="383"/>
                    <a:pt x="838" y="104"/>
                  </a:cubicBezTo>
                  <a:cubicBezTo>
                    <a:pt x="712" y="34"/>
                    <a:pt x="591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0"/>
            <p:cNvSpPr/>
            <p:nvPr/>
          </p:nvSpPr>
          <p:spPr>
            <a:xfrm>
              <a:off x="6094814" y="1933231"/>
              <a:ext cx="108092" cy="133859"/>
            </a:xfrm>
            <a:custGeom>
              <a:avLst/>
              <a:gdLst/>
              <a:ahLst/>
              <a:cxnLst/>
              <a:rect l="l" t="t" r="r" b="b"/>
              <a:pathLst>
                <a:path w="1871" h="2317" extrusionOk="0">
                  <a:moveTo>
                    <a:pt x="531" y="1"/>
                  </a:moveTo>
                  <a:lnTo>
                    <a:pt x="503" y="29"/>
                  </a:lnTo>
                  <a:lnTo>
                    <a:pt x="475" y="29"/>
                  </a:lnTo>
                  <a:lnTo>
                    <a:pt x="447" y="57"/>
                  </a:lnTo>
                  <a:lnTo>
                    <a:pt x="1" y="308"/>
                  </a:lnTo>
                  <a:lnTo>
                    <a:pt x="57" y="280"/>
                  </a:lnTo>
                  <a:lnTo>
                    <a:pt x="113" y="252"/>
                  </a:lnTo>
                  <a:lnTo>
                    <a:pt x="308" y="252"/>
                  </a:lnTo>
                  <a:lnTo>
                    <a:pt x="336" y="280"/>
                  </a:lnTo>
                  <a:lnTo>
                    <a:pt x="392" y="280"/>
                  </a:lnTo>
                  <a:lnTo>
                    <a:pt x="447" y="308"/>
                  </a:lnTo>
                  <a:lnTo>
                    <a:pt x="475" y="308"/>
                  </a:lnTo>
                  <a:lnTo>
                    <a:pt x="587" y="364"/>
                  </a:lnTo>
                  <a:cubicBezTo>
                    <a:pt x="643" y="392"/>
                    <a:pt x="698" y="419"/>
                    <a:pt x="726" y="475"/>
                  </a:cubicBezTo>
                  <a:lnTo>
                    <a:pt x="782" y="503"/>
                  </a:lnTo>
                  <a:lnTo>
                    <a:pt x="894" y="615"/>
                  </a:lnTo>
                  <a:lnTo>
                    <a:pt x="922" y="643"/>
                  </a:lnTo>
                  <a:cubicBezTo>
                    <a:pt x="950" y="671"/>
                    <a:pt x="1005" y="726"/>
                    <a:pt x="1033" y="782"/>
                  </a:cubicBezTo>
                  <a:lnTo>
                    <a:pt x="1061" y="810"/>
                  </a:lnTo>
                  <a:cubicBezTo>
                    <a:pt x="1089" y="866"/>
                    <a:pt x="1117" y="922"/>
                    <a:pt x="1173" y="977"/>
                  </a:cubicBezTo>
                  <a:cubicBezTo>
                    <a:pt x="1201" y="1033"/>
                    <a:pt x="1229" y="1117"/>
                    <a:pt x="1256" y="1173"/>
                  </a:cubicBezTo>
                  <a:cubicBezTo>
                    <a:pt x="1284" y="1228"/>
                    <a:pt x="1312" y="1312"/>
                    <a:pt x="1340" y="1368"/>
                  </a:cubicBezTo>
                  <a:lnTo>
                    <a:pt x="1340" y="1396"/>
                  </a:lnTo>
                  <a:cubicBezTo>
                    <a:pt x="1368" y="1452"/>
                    <a:pt x="1368" y="1507"/>
                    <a:pt x="1396" y="1563"/>
                  </a:cubicBezTo>
                  <a:lnTo>
                    <a:pt x="1396" y="1591"/>
                  </a:lnTo>
                  <a:cubicBezTo>
                    <a:pt x="1396" y="1675"/>
                    <a:pt x="1424" y="1731"/>
                    <a:pt x="1424" y="1786"/>
                  </a:cubicBezTo>
                  <a:cubicBezTo>
                    <a:pt x="1424" y="2038"/>
                    <a:pt x="1312" y="2233"/>
                    <a:pt x="1173" y="2317"/>
                  </a:cubicBezTo>
                  <a:lnTo>
                    <a:pt x="1619" y="2065"/>
                  </a:lnTo>
                  <a:cubicBezTo>
                    <a:pt x="1759" y="1954"/>
                    <a:pt x="1870" y="1786"/>
                    <a:pt x="1870" y="1535"/>
                  </a:cubicBezTo>
                  <a:cubicBezTo>
                    <a:pt x="1870" y="1480"/>
                    <a:pt x="1842" y="1424"/>
                    <a:pt x="1842" y="1368"/>
                  </a:cubicBezTo>
                  <a:lnTo>
                    <a:pt x="1842" y="1340"/>
                  </a:lnTo>
                  <a:lnTo>
                    <a:pt x="1842" y="1312"/>
                  </a:lnTo>
                  <a:lnTo>
                    <a:pt x="1814" y="1256"/>
                  </a:lnTo>
                  <a:lnTo>
                    <a:pt x="1814" y="1145"/>
                  </a:lnTo>
                  <a:lnTo>
                    <a:pt x="1786" y="1117"/>
                  </a:lnTo>
                  <a:lnTo>
                    <a:pt x="1786" y="1061"/>
                  </a:lnTo>
                  <a:lnTo>
                    <a:pt x="1759" y="977"/>
                  </a:lnTo>
                  <a:lnTo>
                    <a:pt x="1731" y="922"/>
                  </a:lnTo>
                  <a:lnTo>
                    <a:pt x="1703" y="922"/>
                  </a:lnTo>
                  <a:lnTo>
                    <a:pt x="1675" y="838"/>
                  </a:lnTo>
                  <a:lnTo>
                    <a:pt x="1647" y="782"/>
                  </a:lnTo>
                  <a:lnTo>
                    <a:pt x="1619" y="726"/>
                  </a:lnTo>
                  <a:lnTo>
                    <a:pt x="1619" y="698"/>
                  </a:lnTo>
                  <a:lnTo>
                    <a:pt x="1563" y="643"/>
                  </a:lnTo>
                  <a:lnTo>
                    <a:pt x="1507" y="559"/>
                  </a:lnTo>
                  <a:lnTo>
                    <a:pt x="1507" y="531"/>
                  </a:lnTo>
                  <a:lnTo>
                    <a:pt x="1480" y="531"/>
                  </a:lnTo>
                  <a:lnTo>
                    <a:pt x="1452" y="503"/>
                  </a:lnTo>
                  <a:lnTo>
                    <a:pt x="1396" y="419"/>
                  </a:lnTo>
                  <a:lnTo>
                    <a:pt x="1368" y="364"/>
                  </a:lnTo>
                  <a:lnTo>
                    <a:pt x="1340" y="336"/>
                  </a:lnTo>
                  <a:lnTo>
                    <a:pt x="1312" y="308"/>
                  </a:lnTo>
                  <a:lnTo>
                    <a:pt x="1229" y="252"/>
                  </a:lnTo>
                  <a:lnTo>
                    <a:pt x="1173" y="196"/>
                  </a:lnTo>
                  <a:cubicBezTo>
                    <a:pt x="1145" y="168"/>
                    <a:pt x="1089" y="140"/>
                    <a:pt x="1033" y="113"/>
                  </a:cubicBezTo>
                  <a:lnTo>
                    <a:pt x="922" y="57"/>
                  </a:lnTo>
                  <a:lnTo>
                    <a:pt x="894" y="29"/>
                  </a:lnTo>
                  <a:lnTo>
                    <a:pt x="838" y="29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0"/>
            <p:cNvSpPr/>
            <p:nvPr/>
          </p:nvSpPr>
          <p:spPr>
            <a:xfrm>
              <a:off x="6080314" y="1947962"/>
              <a:ext cx="96769" cy="122189"/>
            </a:xfrm>
            <a:custGeom>
              <a:avLst/>
              <a:gdLst/>
              <a:ahLst/>
              <a:cxnLst/>
              <a:rect l="l" t="t" r="r" b="b"/>
              <a:pathLst>
                <a:path w="1675" h="2115" extrusionOk="0">
                  <a:moveTo>
                    <a:pt x="457" y="0"/>
                  </a:moveTo>
                  <a:cubicBezTo>
                    <a:pt x="183" y="0"/>
                    <a:pt x="1" y="208"/>
                    <a:pt x="1" y="583"/>
                  </a:cubicBezTo>
                  <a:cubicBezTo>
                    <a:pt x="1" y="1113"/>
                    <a:pt x="391" y="1755"/>
                    <a:pt x="838" y="2006"/>
                  </a:cubicBezTo>
                  <a:cubicBezTo>
                    <a:pt x="968" y="2079"/>
                    <a:pt x="1094" y="2114"/>
                    <a:pt x="1206" y="2114"/>
                  </a:cubicBezTo>
                  <a:cubicBezTo>
                    <a:pt x="1479" y="2114"/>
                    <a:pt x="1675" y="1907"/>
                    <a:pt x="1675" y="1531"/>
                  </a:cubicBezTo>
                  <a:cubicBezTo>
                    <a:pt x="1675" y="1001"/>
                    <a:pt x="1284" y="360"/>
                    <a:pt x="838" y="109"/>
                  </a:cubicBezTo>
                  <a:cubicBezTo>
                    <a:pt x="699" y="35"/>
                    <a:pt x="570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6268934" y="2033175"/>
              <a:ext cx="108035" cy="133859"/>
            </a:xfrm>
            <a:custGeom>
              <a:avLst/>
              <a:gdLst/>
              <a:ahLst/>
              <a:cxnLst/>
              <a:rect l="l" t="t" r="r" b="b"/>
              <a:pathLst>
                <a:path w="1870" h="2317" extrusionOk="0">
                  <a:moveTo>
                    <a:pt x="558" y="1"/>
                  </a:moveTo>
                  <a:lnTo>
                    <a:pt x="530" y="29"/>
                  </a:lnTo>
                  <a:lnTo>
                    <a:pt x="502" y="29"/>
                  </a:lnTo>
                  <a:lnTo>
                    <a:pt x="474" y="56"/>
                  </a:lnTo>
                  <a:lnTo>
                    <a:pt x="446" y="56"/>
                  </a:lnTo>
                  <a:lnTo>
                    <a:pt x="0" y="308"/>
                  </a:lnTo>
                  <a:lnTo>
                    <a:pt x="56" y="280"/>
                  </a:lnTo>
                  <a:lnTo>
                    <a:pt x="112" y="280"/>
                  </a:lnTo>
                  <a:lnTo>
                    <a:pt x="140" y="252"/>
                  </a:lnTo>
                  <a:lnTo>
                    <a:pt x="335" y="252"/>
                  </a:lnTo>
                  <a:lnTo>
                    <a:pt x="363" y="280"/>
                  </a:lnTo>
                  <a:lnTo>
                    <a:pt x="419" y="280"/>
                  </a:lnTo>
                  <a:lnTo>
                    <a:pt x="474" y="308"/>
                  </a:lnTo>
                  <a:lnTo>
                    <a:pt x="502" y="308"/>
                  </a:lnTo>
                  <a:lnTo>
                    <a:pt x="614" y="363"/>
                  </a:lnTo>
                  <a:cubicBezTo>
                    <a:pt x="642" y="391"/>
                    <a:pt x="698" y="419"/>
                    <a:pt x="753" y="475"/>
                  </a:cubicBezTo>
                  <a:lnTo>
                    <a:pt x="809" y="503"/>
                  </a:lnTo>
                  <a:lnTo>
                    <a:pt x="921" y="614"/>
                  </a:lnTo>
                  <a:lnTo>
                    <a:pt x="949" y="642"/>
                  </a:lnTo>
                  <a:cubicBezTo>
                    <a:pt x="977" y="698"/>
                    <a:pt x="1032" y="726"/>
                    <a:pt x="1060" y="782"/>
                  </a:cubicBezTo>
                  <a:lnTo>
                    <a:pt x="1060" y="810"/>
                  </a:lnTo>
                  <a:cubicBezTo>
                    <a:pt x="1116" y="866"/>
                    <a:pt x="1144" y="921"/>
                    <a:pt x="1172" y="977"/>
                  </a:cubicBezTo>
                  <a:lnTo>
                    <a:pt x="1200" y="977"/>
                  </a:lnTo>
                  <a:cubicBezTo>
                    <a:pt x="1228" y="1033"/>
                    <a:pt x="1256" y="1117"/>
                    <a:pt x="1283" y="1172"/>
                  </a:cubicBezTo>
                  <a:cubicBezTo>
                    <a:pt x="1311" y="1228"/>
                    <a:pt x="1339" y="1312"/>
                    <a:pt x="1367" y="1368"/>
                  </a:cubicBezTo>
                  <a:lnTo>
                    <a:pt x="1367" y="1396"/>
                  </a:lnTo>
                  <a:cubicBezTo>
                    <a:pt x="1395" y="1451"/>
                    <a:pt x="1395" y="1507"/>
                    <a:pt x="1423" y="1563"/>
                  </a:cubicBezTo>
                  <a:lnTo>
                    <a:pt x="1423" y="1591"/>
                  </a:lnTo>
                  <a:cubicBezTo>
                    <a:pt x="1423" y="1675"/>
                    <a:pt x="1423" y="1730"/>
                    <a:pt x="1423" y="1786"/>
                  </a:cubicBezTo>
                  <a:cubicBezTo>
                    <a:pt x="1423" y="2037"/>
                    <a:pt x="1339" y="2233"/>
                    <a:pt x="1200" y="2316"/>
                  </a:cubicBezTo>
                  <a:lnTo>
                    <a:pt x="1646" y="2065"/>
                  </a:lnTo>
                  <a:cubicBezTo>
                    <a:pt x="1786" y="1982"/>
                    <a:pt x="1869" y="1786"/>
                    <a:pt x="1869" y="1535"/>
                  </a:cubicBezTo>
                  <a:cubicBezTo>
                    <a:pt x="1869" y="1479"/>
                    <a:pt x="1869" y="1424"/>
                    <a:pt x="1869" y="1368"/>
                  </a:cubicBezTo>
                  <a:lnTo>
                    <a:pt x="1869" y="1340"/>
                  </a:lnTo>
                  <a:lnTo>
                    <a:pt x="1869" y="1312"/>
                  </a:lnTo>
                  <a:lnTo>
                    <a:pt x="1841" y="1256"/>
                  </a:lnTo>
                  <a:lnTo>
                    <a:pt x="1813" y="1145"/>
                  </a:lnTo>
                  <a:lnTo>
                    <a:pt x="1813" y="1117"/>
                  </a:lnTo>
                  <a:lnTo>
                    <a:pt x="1786" y="1061"/>
                  </a:lnTo>
                  <a:lnTo>
                    <a:pt x="1758" y="1005"/>
                  </a:lnTo>
                  <a:lnTo>
                    <a:pt x="1730" y="921"/>
                  </a:lnTo>
                  <a:lnTo>
                    <a:pt x="1702" y="838"/>
                  </a:lnTo>
                  <a:lnTo>
                    <a:pt x="1674" y="782"/>
                  </a:lnTo>
                  <a:lnTo>
                    <a:pt x="1646" y="726"/>
                  </a:lnTo>
                  <a:lnTo>
                    <a:pt x="1618" y="726"/>
                  </a:lnTo>
                  <a:lnTo>
                    <a:pt x="1618" y="698"/>
                  </a:lnTo>
                  <a:lnTo>
                    <a:pt x="1590" y="642"/>
                  </a:lnTo>
                  <a:lnTo>
                    <a:pt x="1534" y="559"/>
                  </a:lnTo>
                  <a:lnTo>
                    <a:pt x="1507" y="531"/>
                  </a:lnTo>
                  <a:lnTo>
                    <a:pt x="1479" y="503"/>
                  </a:lnTo>
                  <a:lnTo>
                    <a:pt x="1423" y="419"/>
                  </a:lnTo>
                  <a:lnTo>
                    <a:pt x="1395" y="391"/>
                  </a:lnTo>
                  <a:lnTo>
                    <a:pt x="1367" y="335"/>
                  </a:lnTo>
                  <a:lnTo>
                    <a:pt x="1311" y="308"/>
                  </a:lnTo>
                  <a:lnTo>
                    <a:pt x="1256" y="252"/>
                  </a:lnTo>
                  <a:lnTo>
                    <a:pt x="1200" y="196"/>
                  </a:lnTo>
                  <a:cubicBezTo>
                    <a:pt x="1144" y="168"/>
                    <a:pt x="1088" y="140"/>
                    <a:pt x="1060" y="112"/>
                  </a:cubicBezTo>
                  <a:lnTo>
                    <a:pt x="949" y="56"/>
                  </a:lnTo>
                  <a:lnTo>
                    <a:pt x="921" y="56"/>
                  </a:lnTo>
                  <a:lnTo>
                    <a:pt x="921" y="29"/>
                  </a:lnTo>
                  <a:lnTo>
                    <a:pt x="865" y="29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6255993" y="2047849"/>
              <a:ext cx="95151" cy="122247"/>
            </a:xfrm>
            <a:custGeom>
              <a:avLst/>
              <a:gdLst/>
              <a:ahLst/>
              <a:cxnLst/>
              <a:rect l="l" t="t" r="r" b="b"/>
              <a:pathLst>
                <a:path w="1647" h="2116" extrusionOk="0">
                  <a:moveTo>
                    <a:pt x="457" y="1"/>
                  </a:moveTo>
                  <a:cubicBezTo>
                    <a:pt x="183" y="1"/>
                    <a:pt x="1" y="208"/>
                    <a:pt x="1" y="584"/>
                  </a:cubicBezTo>
                  <a:cubicBezTo>
                    <a:pt x="1" y="1114"/>
                    <a:pt x="364" y="1755"/>
                    <a:pt x="838" y="2006"/>
                  </a:cubicBezTo>
                  <a:cubicBezTo>
                    <a:pt x="968" y="2080"/>
                    <a:pt x="1091" y="2115"/>
                    <a:pt x="1200" y="2115"/>
                  </a:cubicBezTo>
                  <a:cubicBezTo>
                    <a:pt x="1465" y="2115"/>
                    <a:pt x="1647" y="1908"/>
                    <a:pt x="1647" y="1532"/>
                  </a:cubicBezTo>
                  <a:cubicBezTo>
                    <a:pt x="1647" y="1002"/>
                    <a:pt x="1284" y="360"/>
                    <a:pt x="838" y="109"/>
                  </a:cubicBezTo>
                  <a:cubicBezTo>
                    <a:pt x="699" y="36"/>
                    <a:pt x="57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6444613" y="2133119"/>
              <a:ext cx="108035" cy="135419"/>
            </a:xfrm>
            <a:custGeom>
              <a:avLst/>
              <a:gdLst/>
              <a:ahLst/>
              <a:cxnLst/>
              <a:rect l="l" t="t" r="r" b="b"/>
              <a:pathLst>
                <a:path w="1870" h="2344" extrusionOk="0">
                  <a:moveTo>
                    <a:pt x="642" y="0"/>
                  </a:moveTo>
                  <a:lnTo>
                    <a:pt x="586" y="28"/>
                  </a:lnTo>
                  <a:lnTo>
                    <a:pt x="502" y="28"/>
                  </a:lnTo>
                  <a:lnTo>
                    <a:pt x="502" y="56"/>
                  </a:lnTo>
                  <a:lnTo>
                    <a:pt x="446" y="56"/>
                  </a:lnTo>
                  <a:lnTo>
                    <a:pt x="0" y="335"/>
                  </a:lnTo>
                  <a:lnTo>
                    <a:pt x="56" y="307"/>
                  </a:lnTo>
                  <a:lnTo>
                    <a:pt x="84" y="307"/>
                  </a:lnTo>
                  <a:lnTo>
                    <a:pt x="112" y="279"/>
                  </a:lnTo>
                  <a:lnTo>
                    <a:pt x="363" y="279"/>
                  </a:lnTo>
                  <a:lnTo>
                    <a:pt x="391" y="307"/>
                  </a:lnTo>
                  <a:lnTo>
                    <a:pt x="446" y="307"/>
                  </a:lnTo>
                  <a:lnTo>
                    <a:pt x="502" y="335"/>
                  </a:lnTo>
                  <a:lnTo>
                    <a:pt x="586" y="391"/>
                  </a:lnTo>
                  <a:cubicBezTo>
                    <a:pt x="642" y="419"/>
                    <a:pt x="698" y="447"/>
                    <a:pt x="753" y="503"/>
                  </a:cubicBezTo>
                  <a:lnTo>
                    <a:pt x="809" y="530"/>
                  </a:lnTo>
                  <a:lnTo>
                    <a:pt x="893" y="642"/>
                  </a:lnTo>
                  <a:lnTo>
                    <a:pt x="921" y="670"/>
                  </a:lnTo>
                  <a:cubicBezTo>
                    <a:pt x="977" y="698"/>
                    <a:pt x="1004" y="754"/>
                    <a:pt x="1060" y="809"/>
                  </a:cubicBezTo>
                  <a:cubicBezTo>
                    <a:pt x="1116" y="865"/>
                    <a:pt x="1144" y="921"/>
                    <a:pt x="1172" y="1005"/>
                  </a:cubicBezTo>
                  <a:cubicBezTo>
                    <a:pt x="1228" y="1061"/>
                    <a:pt x="1256" y="1116"/>
                    <a:pt x="1283" y="1200"/>
                  </a:cubicBezTo>
                  <a:cubicBezTo>
                    <a:pt x="1311" y="1256"/>
                    <a:pt x="1339" y="1312"/>
                    <a:pt x="1367" y="1395"/>
                  </a:cubicBezTo>
                  <a:cubicBezTo>
                    <a:pt x="1367" y="1479"/>
                    <a:pt x="1395" y="1535"/>
                    <a:pt x="1395" y="1591"/>
                  </a:cubicBezTo>
                  <a:lnTo>
                    <a:pt x="1395" y="1619"/>
                  </a:lnTo>
                  <a:cubicBezTo>
                    <a:pt x="1423" y="1674"/>
                    <a:pt x="1423" y="1730"/>
                    <a:pt x="1423" y="1814"/>
                  </a:cubicBezTo>
                  <a:cubicBezTo>
                    <a:pt x="1423" y="2032"/>
                    <a:pt x="1359" y="2209"/>
                    <a:pt x="1233" y="2306"/>
                  </a:cubicBezTo>
                  <a:lnTo>
                    <a:pt x="1233" y="2306"/>
                  </a:lnTo>
                  <a:lnTo>
                    <a:pt x="1618" y="2065"/>
                  </a:lnTo>
                  <a:cubicBezTo>
                    <a:pt x="1786" y="1981"/>
                    <a:pt x="1869" y="1814"/>
                    <a:pt x="1869" y="1535"/>
                  </a:cubicBezTo>
                  <a:cubicBezTo>
                    <a:pt x="1869" y="1479"/>
                    <a:pt x="1869" y="1423"/>
                    <a:pt x="1869" y="1395"/>
                  </a:cubicBezTo>
                  <a:lnTo>
                    <a:pt x="1841" y="1367"/>
                  </a:lnTo>
                  <a:lnTo>
                    <a:pt x="1841" y="1312"/>
                  </a:lnTo>
                  <a:lnTo>
                    <a:pt x="1841" y="1256"/>
                  </a:lnTo>
                  <a:lnTo>
                    <a:pt x="1813" y="1172"/>
                  </a:lnTo>
                  <a:lnTo>
                    <a:pt x="1813" y="1144"/>
                  </a:lnTo>
                  <a:lnTo>
                    <a:pt x="1813" y="1116"/>
                  </a:lnTo>
                  <a:lnTo>
                    <a:pt x="1786" y="1088"/>
                  </a:lnTo>
                  <a:lnTo>
                    <a:pt x="1758" y="1005"/>
                  </a:lnTo>
                  <a:lnTo>
                    <a:pt x="1730" y="949"/>
                  </a:lnTo>
                  <a:lnTo>
                    <a:pt x="1730" y="921"/>
                  </a:lnTo>
                  <a:lnTo>
                    <a:pt x="1702" y="865"/>
                  </a:lnTo>
                  <a:lnTo>
                    <a:pt x="1646" y="782"/>
                  </a:lnTo>
                  <a:lnTo>
                    <a:pt x="1618" y="726"/>
                  </a:lnTo>
                  <a:lnTo>
                    <a:pt x="1590" y="642"/>
                  </a:lnTo>
                  <a:lnTo>
                    <a:pt x="1534" y="586"/>
                  </a:lnTo>
                  <a:lnTo>
                    <a:pt x="1507" y="558"/>
                  </a:lnTo>
                  <a:lnTo>
                    <a:pt x="1507" y="530"/>
                  </a:lnTo>
                  <a:lnTo>
                    <a:pt x="1479" y="503"/>
                  </a:lnTo>
                  <a:lnTo>
                    <a:pt x="1395" y="419"/>
                  </a:lnTo>
                  <a:lnTo>
                    <a:pt x="1367" y="391"/>
                  </a:lnTo>
                  <a:lnTo>
                    <a:pt x="1339" y="363"/>
                  </a:lnTo>
                  <a:lnTo>
                    <a:pt x="1311" y="335"/>
                  </a:lnTo>
                  <a:lnTo>
                    <a:pt x="1256" y="279"/>
                  </a:lnTo>
                  <a:lnTo>
                    <a:pt x="1200" y="224"/>
                  </a:lnTo>
                  <a:cubicBezTo>
                    <a:pt x="1144" y="196"/>
                    <a:pt x="1088" y="140"/>
                    <a:pt x="1032" y="112"/>
                  </a:cubicBezTo>
                  <a:lnTo>
                    <a:pt x="949" y="56"/>
                  </a:lnTo>
                  <a:lnTo>
                    <a:pt x="893" y="56"/>
                  </a:lnTo>
                  <a:lnTo>
                    <a:pt x="837" y="28"/>
                  </a:lnTo>
                  <a:lnTo>
                    <a:pt x="753" y="28"/>
                  </a:lnTo>
                  <a:lnTo>
                    <a:pt x="725" y="0"/>
                  </a:lnTo>
                  <a:close/>
                  <a:moveTo>
                    <a:pt x="1233" y="2306"/>
                  </a:moveTo>
                  <a:lnTo>
                    <a:pt x="1172" y="2344"/>
                  </a:lnTo>
                  <a:cubicBezTo>
                    <a:pt x="1193" y="2333"/>
                    <a:pt x="1214" y="2320"/>
                    <a:pt x="1233" y="2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6431673" y="2148718"/>
              <a:ext cx="95151" cy="122882"/>
            </a:xfrm>
            <a:custGeom>
              <a:avLst/>
              <a:gdLst/>
              <a:ahLst/>
              <a:cxnLst/>
              <a:rect l="l" t="t" r="r" b="b"/>
              <a:pathLst>
                <a:path w="1647" h="2127" extrusionOk="0">
                  <a:moveTo>
                    <a:pt x="444" y="0"/>
                  </a:moveTo>
                  <a:cubicBezTo>
                    <a:pt x="181" y="0"/>
                    <a:pt x="1" y="221"/>
                    <a:pt x="1" y="595"/>
                  </a:cubicBezTo>
                  <a:cubicBezTo>
                    <a:pt x="1" y="1125"/>
                    <a:pt x="364" y="1739"/>
                    <a:pt x="810" y="2018"/>
                  </a:cubicBezTo>
                  <a:cubicBezTo>
                    <a:pt x="948" y="2091"/>
                    <a:pt x="1077" y="2127"/>
                    <a:pt x="1190" y="2127"/>
                  </a:cubicBezTo>
                  <a:cubicBezTo>
                    <a:pt x="1465" y="2127"/>
                    <a:pt x="1647" y="1919"/>
                    <a:pt x="1647" y="1544"/>
                  </a:cubicBezTo>
                  <a:cubicBezTo>
                    <a:pt x="1647" y="1014"/>
                    <a:pt x="1284" y="372"/>
                    <a:pt x="810" y="121"/>
                  </a:cubicBezTo>
                  <a:cubicBezTo>
                    <a:pt x="678" y="39"/>
                    <a:pt x="554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5709659" y="2105736"/>
              <a:ext cx="915521" cy="1437784"/>
            </a:xfrm>
            <a:custGeom>
              <a:avLst/>
              <a:gdLst/>
              <a:ahLst/>
              <a:cxnLst/>
              <a:rect l="l" t="t" r="r" b="b"/>
              <a:pathLst>
                <a:path w="15847" h="24887" extrusionOk="0">
                  <a:moveTo>
                    <a:pt x="1339" y="2344"/>
                  </a:moveTo>
                  <a:lnTo>
                    <a:pt x="14452" y="9821"/>
                  </a:lnTo>
                  <a:lnTo>
                    <a:pt x="14480" y="22515"/>
                  </a:lnTo>
                  <a:lnTo>
                    <a:pt x="1367" y="15038"/>
                  </a:lnTo>
                  <a:lnTo>
                    <a:pt x="1339" y="2344"/>
                  </a:lnTo>
                  <a:close/>
                  <a:moveTo>
                    <a:pt x="0" y="0"/>
                  </a:moveTo>
                  <a:lnTo>
                    <a:pt x="28" y="15847"/>
                  </a:lnTo>
                  <a:lnTo>
                    <a:pt x="15847" y="24886"/>
                  </a:lnTo>
                  <a:lnTo>
                    <a:pt x="15819" y="9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5787014" y="2241094"/>
              <a:ext cx="759188" cy="1165387"/>
            </a:xfrm>
            <a:custGeom>
              <a:avLst/>
              <a:gdLst/>
              <a:ahLst/>
              <a:cxnLst/>
              <a:rect l="l" t="t" r="r" b="b"/>
              <a:pathLst>
                <a:path w="13141" h="20172" extrusionOk="0">
                  <a:moveTo>
                    <a:pt x="0" y="1"/>
                  </a:moveTo>
                  <a:lnTo>
                    <a:pt x="28" y="12695"/>
                  </a:lnTo>
                  <a:lnTo>
                    <a:pt x="13141" y="20172"/>
                  </a:lnTo>
                  <a:lnTo>
                    <a:pt x="13141" y="16573"/>
                  </a:lnTo>
                  <a:lnTo>
                    <a:pt x="13141" y="15289"/>
                  </a:lnTo>
                  <a:lnTo>
                    <a:pt x="13113" y="7478"/>
                  </a:lnTo>
                  <a:lnTo>
                    <a:pt x="9263" y="5301"/>
                  </a:lnTo>
                  <a:lnTo>
                    <a:pt x="8147" y="46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5869221" y="2510251"/>
              <a:ext cx="676978" cy="614179"/>
            </a:xfrm>
            <a:custGeom>
              <a:avLst/>
              <a:gdLst/>
              <a:ahLst/>
              <a:cxnLst/>
              <a:rect l="l" t="t" r="r" b="b"/>
              <a:pathLst>
                <a:path w="11718" h="10631" extrusionOk="0">
                  <a:moveTo>
                    <a:pt x="6724" y="1"/>
                  </a:moveTo>
                  <a:lnTo>
                    <a:pt x="0" y="3879"/>
                  </a:lnTo>
                  <a:lnTo>
                    <a:pt x="11718" y="10630"/>
                  </a:lnTo>
                  <a:lnTo>
                    <a:pt x="11690" y="2819"/>
                  </a:lnTo>
                  <a:lnTo>
                    <a:pt x="7840" y="642"/>
                  </a:lnTo>
                  <a:lnTo>
                    <a:pt x="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5725777" y="1978408"/>
              <a:ext cx="20971" cy="61297"/>
            </a:xfrm>
            <a:custGeom>
              <a:avLst/>
              <a:gdLst/>
              <a:ahLst/>
              <a:cxnLst/>
              <a:rect l="l" t="t" r="r" b="b"/>
              <a:pathLst>
                <a:path w="363" h="1061" extrusionOk="0">
                  <a:moveTo>
                    <a:pt x="363" y="0"/>
                  </a:moveTo>
                  <a:lnTo>
                    <a:pt x="0" y="223"/>
                  </a:lnTo>
                  <a:lnTo>
                    <a:pt x="0" y="1060"/>
                  </a:lnTo>
                  <a:lnTo>
                    <a:pt x="363" y="865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5682219" y="1991291"/>
              <a:ext cx="867223" cy="544852"/>
            </a:xfrm>
            <a:custGeom>
              <a:avLst/>
              <a:gdLst/>
              <a:ahLst/>
              <a:cxnLst/>
              <a:rect l="l" t="t" r="r" b="b"/>
              <a:pathLst>
                <a:path w="15011" h="9431" extrusionOk="0">
                  <a:moveTo>
                    <a:pt x="1" y="0"/>
                  </a:moveTo>
                  <a:lnTo>
                    <a:pt x="29" y="865"/>
                  </a:lnTo>
                  <a:lnTo>
                    <a:pt x="15010" y="9430"/>
                  </a:lnTo>
                  <a:lnTo>
                    <a:pt x="15010" y="85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6549351" y="2461896"/>
              <a:ext cx="41943" cy="74238"/>
            </a:xfrm>
            <a:custGeom>
              <a:avLst/>
              <a:gdLst/>
              <a:ahLst/>
              <a:cxnLst/>
              <a:rect l="l" t="t" r="r" b="b"/>
              <a:pathLst>
                <a:path w="726" h="1285" extrusionOk="0">
                  <a:moveTo>
                    <a:pt x="726" y="1"/>
                  </a:moveTo>
                  <a:lnTo>
                    <a:pt x="0" y="419"/>
                  </a:lnTo>
                  <a:lnTo>
                    <a:pt x="0" y="1284"/>
                  </a:lnTo>
                  <a:lnTo>
                    <a:pt x="726" y="838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5682219" y="1967085"/>
              <a:ext cx="909108" cy="519086"/>
            </a:xfrm>
            <a:custGeom>
              <a:avLst/>
              <a:gdLst/>
              <a:ahLst/>
              <a:cxnLst/>
              <a:rect l="l" t="t" r="r" b="b"/>
              <a:pathLst>
                <a:path w="15736" h="8985" extrusionOk="0">
                  <a:moveTo>
                    <a:pt x="754" y="1"/>
                  </a:moveTo>
                  <a:lnTo>
                    <a:pt x="1" y="419"/>
                  </a:lnTo>
                  <a:lnTo>
                    <a:pt x="15010" y="8984"/>
                  </a:lnTo>
                  <a:lnTo>
                    <a:pt x="15736" y="8566"/>
                  </a:lnTo>
                  <a:lnTo>
                    <a:pt x="15373" y="8343"/>
                  </a:lnTo>
                  <a:lnTo>
                    <a:pt x="15010" y="8566"/>
                  </a:lnTo>
                  <a:lnTo>
                    <a:pt x="754" y="419"/>
                  </a:lnTo>
                  <a:lnTo>
                    <a:pt x="1117" y="196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5630687" y="1530334"/>
              <a:ext cx="1058970" cy="647976"/>
            </a:xfrm>
            <a:custGeom>
              <a:avLst/>
              <a:gdLst/>
              <a:ahLst/>
              <a:cxnLst/>
              <a:rect l="l" t="t" r="r" b="b"/>
              <a:pathLst>
                <a:path w="18330" h="11216" extrusionOk="0">
                  <a:moveTo>
                    <a:pt x="0" y="0"/>
                  </a:moveTo>
                  <a:lnTo>
                    <a:pt x="0" y="726"/>
                  </a:lnTo>
                  <a:lnTo>
                    <a:pt x="18330" y="11216"/>
                  </a:lnTo>
                  <a:lnTo>
                    <a:pt x="18330" y="104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5630687" y="985550"/>
              <a:ext cx="1997022" cy="1150886"/>
            </a:xfrm>
            <a:custGeom>
              <a:avLst/>
              <a:gdLst/>
              <a:ahLst/>
              <a:cxnLst/>
              <a:rect l="l" t="t" r="r" b="b"/>
              <a:pathLst>
                <a:path w="34567" h="19921" extrusionOk="0">
                  <a:moveTo>
                    <a:pt x="15958" y="0"/>
                  </a:moveTo>
                  <a:lnTo>
                    <a:pt x="0" y="9430"/>
                  </a:lnTo>
                  <a:lnTo>
                    <a:pt x="18330" y="19920"/>
                  </a:lnTo>
                  <a:lnTo>
                    <a:pt x="34567" y="10658"/>
                  </a:lnTo>
                  <a:lnTo>
                    <a:pt x="15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5704807" y="1029052"/>
              <a:ext cx="1848778" cy="1065440"/>
            </a:xfrm>
            <a:custGeom>
              <a:avLst/>
              <a:gdLst/>
              <a:ahLst/>
              <a:cxnLst/>
              <a:rect l="l" t="t" r="r" b="b"/>
              <a:pathLst>
                <a:path w="32001" h="18442" extrusionOk="0">
                  <a:moveTo>
                    <a:pt x="14675" y="1"/>
                  </a:moveTo>
                  <a:lnTo>
                    <a:pt x="0" y="8649"/>
                  </a:lnTo>
                  <a:lnTo>
                    <a:pt x="17047" y="18442"/>
                  </a:lnTo>
                  <a:lnTo>
                    <a:pt x="32001" y="9905"/>
                  </a:lnTo>
                  <a:lnTo>
                    <a:pt x="146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5977194" y="1440037"/>
              <a:ext cx="375579" cy="196946"/>
            </a:xfrm>
            <a:custGeom>
              <a:avLst/>
              <a:gdLst/>
              <a:ahLst/>
              <a:cxnLst/>
              <a:rect l="l" t="t" r="r" b="b"/>
              <a:pathLst>
                <a:path w="6501" h="3409" extrusionOk="0">
                  <a:moveTo>
                    <a:pt x="3251" y="126"/>
                  </a:moveTo>
                  <a:cubicBezTo>
                    <a:pt x="3955" y="126"/>
                    <a:pt x="4659" y="280"/>
                    <a:pt x="5190" y="587"/>
                  </a:cubicBezTo>
                  <a:cubicBezTo>
                    <a:pt x="6278" y="1200"/>
                    <a:pt x="6250" y="2205"/>
                    <a:pt x="5190" y="2819"/>
                  </a:cubicBezTo>
                  <a:cubicBezTo>
                    <a:pt x="4639" y="3143"/>
                    <a:pt x="3925" y="3303"/>
                    <a:pt x="3213" y="3303"/>
                  </a:cubicBezTo>
                  <a:cubicBezTo>
                    <a:pt x="2517" y="3303"/>
                    <a:pt x="1822" y="3150"/>
                    <a:pt x="1284" y="2847"/>
                  </a:cubicBezTo>
                  <a:cubicBezTo>
                    <a:pt x="224" y="2205"/>
                    <a:pt x="224" y="1200"/>
                    <a:pt x="1312" y="587"/>
                  </a:cubicBezTo>
                  <a:cubicBezTo>
                    <a:pt x="1842" y="280"/>
                    <a:pt x="2546" y="126"/>
                    <a:pt x="3251" y="126"/>
                  </a:cubicBezTo>
                  <a:close/>
                  <a:moveTo>
                    <a:pt x="3251" y="1"/>
                  </a:moveTo>
                  <a:cubicBezTo>
                    <a:pt x="2497" y="1"/>
                    <a:pt x="1744" y="168"/>
                    <a:pt x="1172" y="503"/>
                  </a:cubicBezTo>
                  <a:cubicBezTo>
                    <a:pt x="0" y="1173"/>
                    <a:pt x="0" y="2261"/>
                    <a:pt x="1144" y="2930"/>
                  </a:cubicBezTo>
                  <a:cubicBezTo>
                    <a:pt x="1710" y="3248"/>
                    <a:pt x="2460" y="3408"/>
                    <a:pt x="3212" y="3408"/>
                  </a:cubicBezTo>
                  <a:cubicBezTo>
                    <a:pt x="3981" y="3408"/>
                    <a:pt x="4751" y="3241"/>
                    <a:pt x="5329" y="2902"/>
                  </a:cubicBezTo>
                  <a:cubicBezTo>
                    <a:pt x="6473" y="2233"/>
                    <a:pt x="6501" y="1173"/>
                    <a:pt x="5329" y="503"/>
                  </a:cubicBezTo>
                  <a:cubicBezTo>
                    <a:pt x="4757" y="168"/>
                    <a:pt x="4004" y="1"/>
                    <a:pt x="3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6025547" y="1465052"/>
              <a:ext cx="278868" cy="146915"/>
            </a:xfrm>
            <a:custGeom>
              <a:avLst/>
              <a:gdLst/>
              <a:ahLst/>
              <a:cxnLst/>
              <a:rect l="l" t="t" r="r" b="b"/>
              <a:pathLst>
                <a:path w="4827" h="2543" extrusionOk="0">
                  <a:moveTo>
                    <a:pt x="2414" y="98"/>
                  </a:moveTo>
                  <a:cubicBezTo>
                    <a:pt x="2944" y="98"/>
                    <a:pt x="3474" y="209"/>
                    <a:pt x="3878" y="433"/>
                  </a:cubicBezTo>
                  <a:cubicBezTo>
                    <a:pt x="4659" y="907"/>
                    <a:pt x="4659" y="1660"/>
                    <a:pt x="3850" y="2107"/>
                  </a:cubicBezTo>
                  <a:cubicBezTo>
                    <a:pt x="3446" y="2344"/>
                    <a:pt x="2923" y="2462"/>
                    <a:pt x="2400" y="2462"/>
                  </a:cubicBezTo>
                  <a:cubicBezTo>
                    <a:pt x="1876" y="2462"/>
                    <a:pt x="1353" y="2344"/>
                    <a:pt x="949" y="2107"/>
                  </a:cubicBezTo>
                  <a:cubicBezTo>
                    <a:pt x="168" y="1660"/>
                    <a:pt x="168" y="907"/>
                    <a:pt x="949" y="433"/>
                  </a:cubicBezTo>
                  <a:cubicBezTo>
                    <a:pt x="1353" y="209"/>
                    <a:pt x="1883" y="98"/>
                    <a:pt x="2414" y="98"/>
                  </a:cubicBezTo>
                  <a:close/>
                  <a:moveTo>
                    <a:pt x="2424" y="0"/>
                  </a:moveTo>
                  <a:cubicBezTo>
                    <a:pt x="1863" y="0"/>
                    <a:pt x="1298" y="126"/>
                    <a:pt x="865" y="377"/>
                  </a:cubicBezTo>
                  <a:cubicBezTo>
                    <a:pt x="0" y="879"/>
                    <a:pt x="0" y="1688"/>
                    <a:pt x="837" y="2190"/>
                  </a:cubicBezTo>
                  <a:cubicBezTo>
                    <a:pt x="1264" y="2424"/>
                    <a:pt x="1819" y="2543"/>
                    <a:pt x="2375" y="2543"/>
                  </a:cubicBezTo>
                  <a:cubicBezTo>
                    <a:pt x="2948" y="2543"/>
                    <a:pt x="3523" y="2417"/>
                    <a:pt x="3962" y="2162"/>
                  </a:cubicBezTo>
                  <a:cubicBezTo>
                    <a:pt x="4827" y="1688"/>
                    <a:pt x="4827" y="879"/>
                    <a:pt x="3962" y="377"/>
                  </a:cubicBezTo>
                  <a:cubicBezTo>
                    <a:pt x="3543" y="126"/>
                    <a:pt x="2985" y="0"/>
                    <a:pt x="24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0"/>
            <p:cNvSpPr/>
            <p:nvPr/>
          </p:nvSpPr>
          <p:spPr>
            <a:xfrm>
              <a:off x="6405907" y="1168858"/>
              <a:ext cx="417522" cy="220113"/>
            </a:xfrm>
            <a:custGeom>
              <a:avLst/>
              <a:gdLst/>
              <a:ahLst/>
              <a:cxnLst/>
              <a:rect l="l" t="t" r="r" b="b"/>
              <a:pathLst>
                <a:path w="7227" h="3810" extrusionOk="0">
                  <a:moveTo>
                    <a:pt x="3624" y="147"/>
                  </a:moveTo>
                  <a:cubicBezTo>
                    <a:pt x="4409" y="147"/>
                    <a:pt x="5190" y="315"/>
                    <a:pt x="5776" y="649"/>
                  </a:cubicBezTo>
                  <a:cubicBezTo>
                    <a:pt x="6975" y="1347"/>
                    <a:pt x="6975" y="2463"/>
                    <a:pt x="5776" y="3160"/>
                  </a:cubicBezTo>
                  <a:cubicBezTo>
                    <a:pt x="5176" y="3495"/>
                    <a:pt x="4388" y="3663"/>
                    <a:pt x="3603" y="3663"/>
                  </a:cubicBezTo>
                  <a:cubicBezTo>
                    <a:pt x="2818" y="3663"/>
                    <a:pt x="2037" y="3495"/>
                    <a:pt x="1451" y="3160"/>
                  </a:cubicBezTo>
                  <a:cubicBezTo>
                    <a:pt x="252" y="2463"/>
                    <a:pt x="252" y="1347"/>
                    <a:pt x="1451" y="649"/>
                  </a:cubicBezTo>
                  <a:cubicBezTo>
                    <a:pt x="2051" y="315"/>
                    <a:pt x="2839" y="147"/>
                    <a:pt x="3624" y="147"/>
                  </a:cubicBezTo>
                  <a:close/>
                  <a:moveTo>
                    <a:pt x="3627" y="1"/>
                  </a:moveTo>
                  <a:cubicBezTo>
                    <a:pt x="2790" y="1"/>
                    <a:pt x="1953" y="189"/>
                    <a:pt x="1312" y="566"/>
                  </a:cubicBezTo>
                  <a:cubicBezTo>
                    <a:pt x="28" y="1319"/>
                    <a:pt x="0" y="2519"/>
                    <a:pt x="1284" y="3244"/>
                  </a:cubicBezTo>
                  <a:cubicBezTo>
                    <a:pt x="1926" y="3621"/>
                    <a:pt x="2769" y="3809"/>
                    <a:pt x="3613" y="3809"/>
                  </a:cubicBezTo>
                  <a:cubicBezTo>
                    <a:pt x="4457" y="3809"/>
                    <a:pt x="5301" y="3621"/>
                    <a:pt x="5943" y="3244"/>
                  </a:cubicBezTo>
                  <a:cubicBezTo>
                    <a:pt x="7226" y="2491"/>
                    <a:pt x="7226" y="1291"/>
                    <a:pt x="5943" y="566"/>
                  </a:cubicBezTo>
                  <a:cubicBezTo>
                    <a:pt x="5301" y="189"/>
                    <a:pt x="4464" y="1"/>
                    <a:pt x="3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6459114" y="1196704"/>
              <a:ext cx="311105" cy="164421"/>
            </a:xfrm>
            <a:custGeom>
              <a:avLst/>
              <a:gdLst/>
              <a:ahLst/>
              <a:cxnLst/>
              <a:rect l="l" t="t" r="r" b="b"/>
              <a:pathLst>
                <a:path w="5385" h="2846" extrusionOk="0">
                  <a:moveTo>
                    <a:pt x="2730" y="101"/>
                  </a:moveTo>
                  <a:cubicBezTo>
                    <a:pt x="3308" y="101"/>
                    <a:pt x="3884" y="227"/>
                    <a:pt x="4324" y="474"/>
                  </a:cubicBezTo>
                  <a:cubicBezTo>
                    <a:pt x="5217" y="1004"/>
                    <a:pt x="5189" y="1841"/>
                    <a:pt x="4297" y="2344"/>
                  </a:cubicBezTo>
                  <a:cubicBezTo>
                    <a:pt x="3844" y="2612"/>
                    <a:pt x="3248" y="2745"/>
                    <a:pt x="2655" y="2745"/>
                  </a:cubicBezTo>
                  <a:cubicBezTo>
                    <a:pt x="2077" y="2745"/>
                    <a:pt x="1501" y="2619"/>
                    <a:pt x="1060" y="2371"/>
                  </a:cubicBezTo>
                  <a:cubicBezTo>
                    <a:pt x="195" y="1841"/>
                    <a:pt x="195" y="1004"/>
                    <a:pt x="1088" y="502"/>
                  </a:cubicBezTo>
                  <a:cubicBezTo>
                    <a:pt x="1541" y="234"/>
                    <a:pt x="2136" y="101"/>
                    <a:pt x="2730" y="101"/>
                  </a:cubicBezTo>
                  <a:close/>
                  <a:moveTo>
                    <a:pt x="2706" y="0"/>
                  </a:moveTo>
                  <a:cubicBezTo>
                    <a:pt x="2079" y="0"/>
                    <a:pt x="1451" y="140"/>
                    <a:pt x="977" y="419"/>
                  </a:cubicBezTo>
                  <a:cubicBezTo>
                    <a:pt x="0" y="977"/>
                    <a:pt x="0" y="1869"/>
                    <a:pt x="949" y="2427"/>
                  </a:cubicBezTo>
                  <a:cubicBezTo>
                    <a:pt x="1423" y="2706"/>
                    <a:pt x="2051" y="2846"/>
                    <a:pt x="2682" y="2846"/>
                  </a:cubicBezTo>
                  <a:cubicBezTo>
                    <a:pt x="3313" y="2846"/>
                    <a:pt x="3948" y="2706"/>
                    <a:pt x="4436" y="2427"/>
                  </a:cubicBezTo>
                  <a:cubicBezTo>
                    <a:pt x="5385" y="1869"/>
                    <a:pt x="5385" y="977"/>
                    <a:pt x="4436" y="419"/>
                  </a:cubicBezTo>
                  <a:cubicBezTo>
                    <a:pt x="3962" y="140"/>
                    <a:pt x="3334" y="0"/>
                    <a:pt x="27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6386554" y="1678806"/>
              <a:ext cx="451377" cy="236578"/>
            </a:xfrm>
            <a:custGeom>
              <a:avLst/>
              <a:gdLst/>
              <a:ahLst/>
              <a:cxnLst/>
              <a:rect l="l" t="t" r="r" b="b"/>
              <a:pathLst>
                <a:path w="7813" h="4095" extrusionOk="0">
                  <a:moveTo>
                    <a:pt x="3917" y="129"/>
                  </a:moveTo>
                  <a:cubicBezTo>
                    <a:pt x="4764" y="129"/>
                    <a:pt x="5608" y="318"/>
                    <a:pt x="6250" y="694"/>
                  </a:cubicBezTo>
                  <a:cubicBezTo>
                    <a:pt x="7533" y="1448"/>
                    <a:pt x="7533" y="2647"/>
                    <a:pt x="6222" y="3401"/>
                  </a:cubicBezTo>
                  <a:cubicBezTo>
                    <a:pt x="5574" y="3767"/>
                    <a:pt x="4721" y="3955"/>
                    <a:pt x="3869" y="3955"/>
                  </a:cubicBezTo>
                  <a:cubicBezTo>
                    <a:pt x="3033" y="3955"/>
                    <a:pt x="2199" y="3774"/>
                    <a:pt x="1563" y="3401"/>
                  </a:cubicBezTo>
                  <a:cubicBezTo>
                    <a:pt x="280" y="2647"/>
                    <a:pt x="280" y="1448"/>
                    <a:pt x="1563" y="694"/>
                  </a:cubicBezTo>
                  <a:cubicBezTo>
                    <a:pt x="2219" y="318"/>
                    <a:pt x="3070" y="129"/>
                    <a:pt x="3917" y="129"/>
                  </a:cubicBezTo>
                  <a:close/>
                  <a:moveTo>
                    <a:pt x="3941" y="0"/>
                  </a:moveTo>
                  <a:cubicBezTo>
                    <a:pt x="3023" y="0"/>
                    <a:pt x="2099" y="203"/>
                    <a:pt x="1396" y="611"/>
                  </a:cubicBezTo>
                  <a:cubicBezTo>
                    <a:pt x="1" y="1392"/>
                    <a:pt x="1" y="2703"/>
                    <a:pt x="1396" y="3512"/>
                  </a:cubicBezTo>
                  <a:cubicBezTo>
                    <a:pt x="2073" y="3899"/>
                    <a:pt x="2970" y="4095"/>
                    <a:pt x="3872" y="4095"/>
                  </a:cubicBezTo>
                  <a:cubicBezTo>
                    <a:pt x="4790" y="4095"/>
                    <a:pt x="5714" y="3892"/>
                    <a:pt x="6417" y="3484"/>
                  </a:cubicBezTo>
                  <a:cubicBezTo>
                    <a:pt x="7785" y="2703"/>
                    <a:pt x="7812" y="1392"/>
                    <a:pt x="6417" y="583"/>
                  </a:cubicBezTo>
                  <a:cubicBezTo>
                    <a:pt x="5740" y="196"/>
                    <a:pt x="4843" y="0"/>
                    <a:pt x="39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442996" y="1708211"/>
              <a:ext cx="336929" cy="177535"/>
            </a:xfrm>
            <a:custGeom>
              <a:avLst/>
              <a:gdLst/>
              <a:ahLst/>
              <a:cxnLst/>
              <a:rect l="l" t="t" r="r" b="b"/>
              <a:pathLst>
                <a:path w="5832" h="3073" extrusionOk="0">
                  <a:moveTo>
                    <a:pt x="2930" y="102"/>
                  </a:moveTo>
                  <a:cubicBezTo>
                    <a:pt x="3564" y="102"/>
                    <a:pt x="4199" y="241"/>
                    <a:pt x="4687" y="520"/>
                  </a:cubicBezTo>
                  <a:cubicBezTo>
                    <a:pt x="5636" y="1078"/>
                    <a:pt x="5636" y="1971"/>
                    <a:pt x="4659" y="2529"/>
                  </a:cubicBezTo>
                  <a:cubicBezTo>
                    <a:pt x="4173" y="2815"/>
                    <a:pt x="3518" y="2962"/>
                    <a:pt x="2868" y="2962"/>
                  </a:cubicBezTo>
                  <a:cubicBezTo>
                    <a:pt x="2249" y="2962"/>
                    <a:pt x="1634" y="2829"/>
                    <a:pt x="1172" y="2557"/>
                  </a:cubicBezTo>
                  <a:cubicBezTo>
                    <a:pt x="223" y="1999"/>
                    <a:pt x="223" y="1078"/>
                    <a:pt x="1172" y="520"/>
                  </a:cubicBezTo>
                  <a:cubicBezTo>
                    <a:pt x="1660" y="241"/>
                    <a:pt x="2295" y="102"/>
                    <a:pt x="2930" y="102"/>
                  </a:cubicBezTo>
                  <a:close/>
                  <a:moveTo>
                    <a:pt x="2953" y="0"/>
                  </a:moveTo>
                  <a:cubicBezTo>
                    <a:pt x="2269" y="0"/>
                    <a:pt x="1582" y="154"/>
                    <a:pt x="1060" y="464"/>
                  </a:cubicBezTo>
                  <a:cubicBezTo>
                    <a:pt x="28" y="1050"/>
                    <a:pt x="0" y="2027"/>
                    <a:pt x="1032" y="2613"/>
                  </a:cubicBezTo>
                  <a:cubicBezTo>
                    <a:pt x="1549" y="2919"/>
                    <a:pt x="2232" y="3073"/>
                    <a:pt x="2916" y="3073"/>
                  </a:cubicBezTo>
                  <a:cubicBezTo>
                    <a:pt x="3599" y="3073"/>
                    <a:pt x="4283" y="2919"/>
                    <a:pt x="4799" y="2613"/>
                  </a:cubicBezTo>
                  <a:cubicBezTo>
                    <a:pt x="5831" y="2027"/>
                    <a:pt x="5831" y="1050"/>
                    <a:pt x="4799" y="436"/>
                  </a:cubicBezTo>
                  <a:cubicBezTo>
                    <a:pt x="4289" y="147"/>
                    <a:pt x="3622" y="0"/>
                    <a:pt x="29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6891062" y="1447316"/>
              <a:ext cx="341724" cy="179153"/>
            </a:xfrm>
            <a:custGeom>
              <a:avLst/>
              <a:gdLst/>
              <a:ahLst/>
              <a:cxnLst/>
              <a:rect l="l" t="t" r="r" b="b"/>
              <a:pathLst>
                <a:path w="5915" h="3101" extrusionOk="0">
                  <a:moveTo>
                    <a:pt x="2995" y="101"/>
                  </a:moveTo>
                  <a:cubicBezTo>
                    <a:pt x="3629" y="101"/>
                    <a:pt x="4261" y="241"/>
                    <a:pt x="4743" y="516"/>
                  </a:cubicBezTo>
                  <a:cubicBezTo>
                    <a:pt x="5719" y="1102"/>
                    <a:pt x="5719" y="1995"/>
                    <a:pt x="4715" y="2581"/>
                  </a:cubicBezTo>
                  <a:cubicBezTo>
                    <a:pt x="4227" y="2860"/>
                    <a:pt x="3585" y="3000"/>
                    <a:pt x="2943" y="3000"/>
                  </a:cubicBezTo>
                  <a:cubicBezTo>
                    <a:pt x="2302" y="3000"/>
                    <a:pt x="1660" y="2860"/>
                    <a:pt x="1172" y="2581"/>
                  </a:cubicBezTo>
                  <a:cubicBezTo>
                    <a:pt x="223" y="2023"/>
                    <a:pt x="223" y="1102"/>
                    <a:pt x="1200" y="544"/>
                  </a:cubicBezTo>
                  <a:cubicBezTo>
                    <a:pt x="1694" y="248"/>
                    <a:pt x="2345" y="101"/>
                    <a:pt x="2995" y="101"/>
                  </a:cubicBezTo>
                  <a:close/>
                  <a:moveTo>
                    <a:pt x="2971" y="0"/>
                  </a:moveTo>
                  <a:cubicBezTo>
                    <a:pt x="2281" y="0"/>
                    <a:pt x="1590" y="154"/>
                    <a:pt x="1060" y="461"/>
                  </a:cubicBezTo>
                  <a:cubicBezTo>
                    <a:pt x="0" y="1074"/>
                    <a:pt x="0" y="2051"/>
                    <a:pt x="1060" y="2665"/>
                  </a:cubicBezTo>
                  <a:cubicBezTo>
                    <a:pt x="1570" y="2954"/>
                    <a:pt x="2244" y="3101"/>
                    <a:pt x="2923" y="3101"/>
                  </a:cubicBezTo>
                  <a:cubicBezTo>
                    <a:pt x="3618" y="3101"/>
                    <a:pt x="4318" y="2947"/>
                    <a:pt x="4855" y="2637"/>
                  </a:cubicBezTo>
                  <a:cubicBezTo>
                    <a:pt x="5915" y="2051"/>
                    <a:pt x="5915" y="1047"/>
                    <a:pt x="4882" y="461"/>
                  </a:cubicBezTo>
                  <a:cubicBezTo>
                    <a:pt x="4352" y="154"/>
                    <a:pt x="3662" y="0"/>
                    <a:pt x="2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0"/>
            <p:cNvSpPr/>
            <p:nvPr/>
          </p:nvSpPr>
          <p:spPr>
            <a:xfrm>
              <a:off x="6934563" y="1470656"/>
              <a:ext cx="254719" cy="133859"/>
            </a:xfrm>
            <a:custGeom>
              <a:avLst/>
              <a:gdLst/>
              <a:ahLst/>
              <a:cxnLst/>
              <a:rect l="l" t="t" r="r" b="b"/>
              <a:pathLst>
                <a:path w="4409" h="2317" extrusionOk="0">
                  <a:moveTo>
                    <a:pt x="2218" y="78"/>
                  </a:moveTo>
                  <a:cubicBezTo>
                    <a:pt x="2700" y="78"/>
                    <a:pt x="3181" y="182"/>
                    <a:pt x="3544" y="391"/>
                  </a:cubicBezTo>
                  <a:cubicBezTo>
                    <a:pt x="4269" y="810"/>
                    <a:pt x="4269" y="1480"/>
                    <a:pt x="3516" y="1926"/>
                  </a:cubicBezTo>
                  <a:cubicBezTo>
                    <a:pt x="3153" y="2135"/>
                    <a:pt x="2679" y="2240"/>
                    <a:pt x="2204" y="2240"/>
                  </a:cubicBezTo>
                  <a:cubicBezTo>
                    <a:pt x="1730" y="2240"/>
                    <a:pt x="1256" y="2135"/>
                    <a:pt x="893" y="1926"/>
                  </a:cubicBezTo>
                  <a:cubicBezTo>
                    <a:pt x="140" y="1507"/>
                    <a:pt x="168" y="810"/>
                    <a:pt x="893" y="391"/>
                  </a:cubicBezTo>
                  <a:cubicBezTo>
                    <a:pt x="1256" y="182"/>
                    <a:pt x="1737" y="78"/>
                    <a:pt x="2218" y="78"/>
                  </a:cubicBezTo>
                  <a:close/>
                  <a:moveTo>
                    <a:pt x="2215" y="1"/>
                  </a:moveTo>
                  <a:cubicBezTo>
                    <a:pt x="1702" y="1"/>
                    <a:pt x="1186" y="112"/>
                    <a:pt x="782" y="336"/>
                  </a:cubicBezTo>
                  <a:cubicBezTo>
                    <a:pt x="0" y="782"/>
                    <a:pt x="0" y="1535"/>
                    <a:pt x="782" y="1982"/>
                  </a:cubicBezTo>
                  <a:cubicBezTo>
                    <a:pt x="1172" y="2205"/>
                    <a:pt x="1688" y="2317"/>
                    <a:pt x="2204" y="2317"/>
                  </a:cubicBezTo>
                  <a:cubicBezTo>
                    <a:pt x="2721" y="2317"/>
                    <a:pt x="3237" y="2205"/>
                    <a:pt x="3627" y="1982"/>
                  </a:cubicBezTo>
                  <a:cubicBezTo>
                    <a:pt x="4408" y="1507"/>
                    <a:pt x="4408" y="782"/>
                    <a:pt x="3627" y="336"/>
                  </a:cubicBezTo>
                  <a:cubicBezTo>
                    <a:pt x="3237" y="112"/>
                    <a:pt x="2728" y="1"/>
                    <a:pt x="2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0"/>
            <p:cNvSpPr/>
            <p:nvPr/>
          </p:nvSpPr>
          <p:spPr>
            <a:xfrm>
              <a:off x="6689559" y="1601219"/>
              <a:ext cx="938110" cy="577090"/>
            </a:xfrm>
            <a:custGeom>
              <a:avLst/>
              <a:gdLst/>
              <a:ahLst/>
              <a:cxnLst/>
              <a:rect l="l" t="t" r="r" b="b"/>
              <a:pathLst>
                <a:path w="16238" h="9989" extrusionOk="0">
                  <a:moveTo>
                    <a:pt x="16238" y="1"/>
                  </a:moveTo>
                  <a:lnTo>
                    <a:pt x="1" y="9263"/>
                  </a:lnTo>
                  <a:lnTo>
                    <a:pt x="1" y="9989"/>
                  </a:lnTo>
                  <a:lnTo>
                    <a:pt x="16238" y="670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6260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32"/>
          <p:cNvGrpSpPr/>
          <p:nvPr/>
        </p:nvGrpSpPr>
        <p:grpSpPr>
          <a:xfrm>
            <a:off x="5431602" y="1270036"/>
            <a:ext cx="3657590" cy="348347"/>
            <a:chOff x="4572050" y="100025"/>
            <a:chExt cx="3657590" cy="348347"/>
          </a:xfrm>
        </p:grpSpPr>
        <p:sp>
          <p:nvSpPr>
            <p:cNvPr id="516" name="Google Shape;516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42" y="610"/>
                    <a:pt x="4805" y="0"/>
                    <a:pt x="7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4572050" y="100025"/>
              <a:ext cx="3657590" cy="348347"/>
            </a:xfrm>
            <a:custGeom>
              <a:avLst/>
              <a:gdLst/>
              <a:ahLst/>
              <a:cxnLst/>
              <a:rect l="l" t="t" r="r" b="b"/>
              <a:pathLst>
                <a:path w="46122" h="4488" extrusionOk="0">
                  <a:moveTo>
                    <a:pt x="7122" y="0"/>
                  </a:moveTo>
                  <a:lnTo>
                    <a:pt x="43975" y="0"/>
                  </a:lnTo>
                  <a:cubicBezTo>
                    <a:pt x="44512" y="0"/>
                    <a:pt x="45024" y="244"/>
                    <a:pt x="45365" y="659"/>
                  </a:cubicBezTo>
                  <a:cubicBezTo>
                    <a:pt x="46121" y="1585"/>
                    <a:pt x="46121" y="2902"/>
                    <a:pt x="45365" y="3829"/>
                  </a:cubicBezTo>
                  <a:cubicBezTo>
                    <a:pt x="45024" y="4244"/>
                    <a:pt x="44512" y="4488"/>
                    <a:pt x="43975" y="4488"/>
                  </a:cubicBezTo>
                  <a:lnTo>
                    <a:pt x="7122" y="4488"/>
                  </a:lnTo>
                  <a:cubicBezTo>
                    <a:pt x="4805" y="4488"/>
                    <a:pt x="3342" y="3878"/>
                    <a:pt x="2025" y="3317"/>
                  </a:cubicBezTo>
                  <a:cubicBezTo>
                    <a:pt x="1610" y="3146"/>
                    <a:pt x="1220" y="3000"/>
                    <a:pt x="830" y="2854"/>
                  </a:cubicBezTo>
                  <a:cubicBezTo>
                    <a:pt x="659" y="2805"/>
                    <a:pt x="488" y="2732"/>
                    <a:pt x="342" y="2634"/>
                  </a:cubicBezTo>
                  <a:cubicBezTo>
                    <a:pt x="1" y="2488"/>
                    <a:pt x="1" y="2000"/>
                    <a:pt x="342" y="1829"/>
                  </a:cubicBezTo>
                  <a:cubicBezTo>
                    <a:pt x="488" y="1756"/>
                    <a:pt x="659" y="1659"/>
                    <a:pt x="830" y="1610"/>
                  </a:cubicBezTo>
                  <a:cubicBezTo>
                    <a:pt x="1220" y="1488"/>
                    <a:pt x="1610" y="1317"/>
                    <a:pt x="2025" y="1146"/>
                  </a:cubicBezTo>
                  <a:cubicBezTo>
                    <a:pt x="3318" y="610"/>
                    <a:pt x="4805" y="0"/>
                    <a:pt x="7122" y="0"/>
                  </a:cubicBezTo>
                  <a:close/>
                  <a:moveTo>
                    <a:pt x="28317" y="2780"/>
                  </a:moveTo>
                  <a:lnTo>
                    <a:pt x="8464" y="2780"/>
                  </a:lnTo>
                  <a:cubicBezTo>
                    <a:pt x="8269" y="2780"/>
                    <a:pt x="8269" y="3073"/>
                    <a:pt x="8464" y="3073"/>
                  </a:cubicBezTo>
                  <a:lnTo>
                    <a:pt x="28317" y="3073"/>
                  </a:lnTo>
                  <a:cubicBezTo>
                    <a:pt x="28512" y="3073"/>
                    <a:pt x="28512" y="2780"/>
                    <a:pt x="28317" y="2780"/>
                  </a:cubicBezTo>
                  <a:close/>
                  <a:moveTo>
                    <a:pt x="6293" y="2780"/>
                  </a:moveTo>
                  <a:lnTo>
                    <a:pt x="6805" y="2780"/>
                  </a:lnTo>
                  <a:cubicBezTo>
                    <a:pt x="7000" y="2780"/>
                    <a:pt x="7000" y="3073"/>
                    <a:pt x="6805" y="3073"/>
                  </a:cubicBezTo>
                  <a:lnTo>
                    <a:pt x="6244" y="3073"/>
                  </a:lnTo>
                  <a:cubicBezTo>
                    <a:pt x="6171" y="3415"/>
                    <a:pt x="6098" y="3732"/>
                    <a:pt x="5952" y="4049"/>
                  </a:cubicBezTo>
                  <a:cubicBezTo>
                    <a:pt x="6342" y="4073"/>
                    <a:pt x="6732" y="4097"/>
                    <a:pt x="7122" y="4097"/>
                  </a:cubicBezTo>
                  <a:lnTo>
                    <a:pt x="38000" y="4097"/>
                  </a:lnTo>
                  <a:lnTo>
                    <a:pt x="38000" y="3073"/>
                  </a:lnTo>
                  <a:lnTo>
                    <a:pt x="29951" y="3073"/>
                  </a:lnTo>
                  <a:cubicBezTo>
                    <a:pt x="29756" y="3073"/>
                    <a:pt x="29756" y="2780"/>
                    <a:pt x="29951" y="2780"/>
                  </a:cubicBezTo>
                  <a:lnTo>
                    <a:pt x="38000" y="2780"/>
                  </a:lnTo>
                  <a:lnTo>
                    <a:pt x="38000" y="1561"/>
                  </a:lnTo>
                  <a:lnTo>
                    <a:pt x="37390" y="1561"/>
                  </a:lnTo>
                  <a:cubicBezTo>
                    <a:pt x="37317" y="1561"/>
                    <a:pt x="37244" y="1488"/>
                    <a:pt x="37244" y="1415"/>
                  </a:cubicBezTo>
                  <a:cubicBezTo>
                    <a:pt x="37244" y="1317"/>
                    <a:pt x="37317" y="1268"/>
                    <a:pt x="37390" y="1268"/>
                  </a:cubicBezTo>
                  <a:lnTo>
                    <a:pt x="38000" y="1268"/>
                  </a:lnTo>
                  <a:lnTo>
                    <a:pt x="38000" y="366"/>
                  </a:lnTo>
                  <a:lnTo>
                    <a:pt x="7122" y="366"/>
                  </a:lnTo>
                  <a:cubicBezTo>
                    <a:pt x="6732" y="366"/>
                    <a:pt x="6366" y="390"/>
                    <a:pt x="5976" y="415"/>
                  </a:cubicBezTo>
                  <a:cubicBezTo>
                    <a:pt x="6074" y="707"/>
                    <a:pt x="6171" y="976"/>
                    <a:pt x="6220" y="1268"/>
                  </a:cubicBezTo>
                  <a:lnTo>
                    <a:pt x="14244" y="1268"/>
                  </a:lnTo>
                  <a:cubicBezTo>
                    <a:pt x="14342" y="1268"/>
                    <a:pt x="14390" y="1317"/>
                    <a:pt x="14390" y="1415"/>
                  </a:cubicBezTo>
                  <a:cubicBezTo>
                    <a:pt x="14390" y="1488"/>
                    <a:pt x="14342" y="1561"/>
                    <a:pt x="14244" y="1561"/>
                  </a:cubicBezTo>
                  <a:lnTo>
                    <a:pt x="6269" y="1561"/>
                  </a:lnTo>
                  <a:cubicBezTo>
                    <a:pt x="6317" y="1951"/>
                    <a:pt x="6317" y="2366"/>
                    <a:pt x="6269" y="2780"/>
                  </a:cubicBezTo>
                  <a:close/>
                  <a:moveTo>
                    <a:pt x="38292" y="2927"/>
                  </a:moveTo>
                  <a:lnTo>
                    <a:pt x="38292" y="2927"/>
                  </a:lnTo>
                  <a:lnTo>
                    <a:pt x="38292" y="4097"/>
                  </a:lnTo>
                  <a:lnTo>
                    <a:pt x="40268" y="4097"/>
                  </a:lnTo>
                  <a:lnTo>
                    <a:pt x="40268" y="390"/>
                  </a:lnTo>
                  <a:lnTo>
                    <a:pt x="38317" y="390"/>
                  </a:lnTo>
                  <a:lnTo>
                    <a:pt x="38317" y="2927"/>
                  </a:lnTo>
                  <a:close/>
                  <a:moveTo>
                    <a:pt x="28951" y="3073"/>
                  </a:moveTo>
                  <a:lnTo>
                    <a:pt x="29244" y="3073"/>
                  </a:lnTo>
                  <a:cubicBezTo>
                    <a:pt x="29439" y="3073"/>
                    <a:pt x="29439" y="2780"/>
                    <a:pt x="29244" y="2780"/>
                  </a:cubicBezTo>
                  <a:lnTo>
                    <a:pt x="28951" y="2780"/>
                  </a:lnTo>
                  <a:cubicBezTo>
                    <a:pt x="28732" y="2780"/>
                    <a:pt x="28732" y="3073"/>
                    <a:pt x="28951" y="3073"/>
                  </a:cubicBezTo>
                  <a:close/>
                  <a:moveTo>
                    <a:pt x="15878" y="1561"/>
                  </a:moveTo>
                  <a:lnTo>
                    <a:pt x="35731" y="1561"/>
                  </a:lnTo>
                  <a:cubicBezTo>
                    <a:pt x="35829" y="1561"/>
                    <a:pt x="35878" y="1512"/>
                    <a:pt x="35878" y="1415"/>
                  </a:cubicBezTo>
                  <a:cubicBezTo>
                    <a:pt x="35878" y="1341"/>
                    <a:pt x="35829" y="1268"/>
                    <a:pt x="35731" y="1268"/>
                  </a:cubicBezTo>
                  <a:lnTo>
                    <a:pt x="15878" y="1268"/>
                  </a:lnTo>
                  <a:cubicBezTo>
                    <a:pt x="15805" y="1268"/>
                    <a:pt x="15732" y="1341"/>
                    <a:pt x="15732" y="1415"/>
                  </a:cubicBezTo>
                  <a:cubicBezTo>
                    <a:pt x="15732" y="1512"/>
                    <a:pt x="15805" y="1585"/>
                    <a:pt x="15878" y="1561"/>
                  </a:cubicBezTo>
                  <a:close/>
                  <a:moveTo>
                    <a:pt x="15244" y="1268"/>
                  </a:moveTo>
                  <a:lnTo>
                    <a:pt x="14951" y="1268"/>
                  </a:lnTo>
                  <a:cubicBezTo>
                    <a:pt x="14854" y="1268"/>
                    <a:pt x="14781" y="1341"/>
                    <a:pt x="14805" y="1415"/>
                  </a:cubicBezTo>
                  <a:cubicBezTo>
                    <a:pt x="14781" y="1512"/>
                    <a:pt x="14854" y="1561"/>
                    <a:pt x="14951" y="1561"/>
                  </a:cubicBezTo>
                  <a:lnTo>
                    <a:pt x="15244" y="1561"/>
                  </a:lnTo>
                  <a:cubicBezTo>
                    <a:pt x="15342" y="1561"/>
                    <a:pt x="15390" y="1512"/>
                    <a:pt x="15390" y="1415"/>
                  </a:cubicBezTo>
                  <a:cubicBezTo>
                    <a:pt x="15390" y="1341"/>
                    <a:pt x="15342" y="1268"/>
                    <a:pt x="15244" y="1268"/>
                  </a:cubicBezTo>
                  <a:close/>
                  <a:moveTo>
                    <a:pt x="5561" y="3976"/>
                  </a:moveTo>
                  <a:cubicBezTo>
                    <a:pt x="6025" y="2854"/>
                    <a:pt x="6025" y="1610"/>
                    <a:pt x="5561" y="488"/>
                  </a:cubicBezTo>
                  <a:cubicBezTo>
                    <a:pt x="4391" y="683"/>
                    <a:pt x="3244" y="1024"/>
                    <a:pt x="2171" y="1512"/>
                  </a:cubicBezTo>
                  <a:lnTo>
                    <a:pt x="1903" y="1634"/>
                  </a:lnTo>
                  <a:cubicBezTo>
                    <a:pt x="2147" y="2000"/>
                    <a:pt x="2147" y="2463"/>
                    <a:pt x="1903" y="2854"/>
                  </a:cubicBezTo>
                  <a:lnTo>
                    <a:pt x="2171" y="2951"/>
                  </a:lnTo>
                  <a:cubicBezTo>
                    <a:pt x="3244" y="3463"/>
                    <a:pt x="4366" y="3805"/>
                    <a:pt x="5537" y="4000"/>
                  </a:cubicBezTo>
                  <a:close/>
                  <a:moveTo>
                    <a:pt x="1513" y="2683"/>
                  </a:moveTo>
                  <a:cubicBezTo>
                    <a:pt x="1732" y="2415"/>
                    <a:pt x="1732" y="2049"/>
                    <a:pt x="1537" y="1756"/>
                  </a:cubicBezTo>
                  <a:cubicBezTo>
                    <a:pt x="1342" y="1854"/>
                    <a:pt x="1147" y="1902"/>
                    <a:pt x="976" y="1976"/>
                  </a:cubicBezTo>
                  <a:cubicBezTo>
                    <a:pt x="830" y="2024"/>
                    <a:pt x="683" y="2073"/>
                    <a:pt x="561" y="2146"/>
                  </a:cubicBezTo>
                  <a:cubicBezTo>
                    <a:pt x="513" y="2195"/>
                    <a:pt x="488" y="2219"/>
                    <a:pt x="488" y="2219"/>
                  </a:cubicBezTo>
                  <a:cubicBezTo>
                    <a:pt x="488" y="2219"/>
                    <a:pt x="513" y="2244"/>
                    <a:pt x="561" y="2293"/>
                  </a:cubicBezTo>
                  <a:cubicBezTo>
                    <a:pt x="683" y="2366"/>
                    <a:pt x="830" y="2415"/>
                    <a:pt x="976" y="2463"/>
                  </a:cubicBezTo>
                  <a:cubicBezTo>
                    <a:pt x="1147" y="2537"/>
                    <a:pt x="1342" y="2585"/>
                    <a:pt x="1513" y="2658"/>
                  </a:cubicBezTo>
                  <a:close/>
                  <a:moveTo>
                    <a:pt x="40561" y="4097"/>
                  </a:moveTo>
                  <a:lnTo>
                    <a:pt x="43975" y="4097"/>
                  </a:lnTo>
                  <a:cubicBezTo>
                    <a:pt x="44414" y="4097"/>
                    <a:pt x="44804" y="3902"/>
                    <a:pt x="45073" y="3561"/>
                  </a:cubicBezTo>
                  <a:cubicBezTo>
                    <a:pt x="45707" y="2805"/>
                    <a:pt x="45707" y="1707"/>
                    <a:pt x="45073" y="927"/>
                  </a:cubicBezTo>
                  <a:cubicBezTo>
                    <a:pt x="44804" y="610"/>
                    <a:pt x="44414" y="415"/>
                    <a:pt x="43975" y="390"/>
                  </a:cubicBezTo>
                  <a:lnTo>
                    <a:pt x="40561" y="3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4720981" y="137824"/>
              <a:ext cx="328867" cy="270807"/>
            </a:xfrm>
            <a:custGeom>
              <a:avLst/>
              <a:gdLst/>
              <a:ahLst/>
              <a:cxnLst/>
              <a:rect l="l" t="t" r="r" b="b"/>
              <a:pathLst>
                <a:path w="4147" h="3489" extrusionOk="0">
                  <a:moveTo>
                    <a:pt x="293" y="2464"/>
                  </a:moveTo>
                  <a:cubicBezTo>
                    <a:pt x="1366" y="2976"/>
                    <a:pt x="2488" y="3318"/>
                    <a:pt x="3659" y="3489"/>
                  </a:cubicBezTo>
                  <a:cubicBezTo>
                    <a:pt x="4147" y="2391"/>
                    <a:pt x="4147" y="1123"/>
                    <a:pt x="3659" y="1"/>
                  </a:cubicBezTo>
                  <a:cubicBezTo>
                    <a:pt x="2488" y="196"/>
                    <a:pt x="1342" y="537"/>
                    <a:pt x="269" y="1025"/>
                  </a:cubicBezTo>
                  <a:lnTo>
                    <a:pt x="1" y="1147"/>
                  </a:lnTo>
                  <a:cubicBezTo>
                    <a:pt x="244" y="1513"/>
                    <a:pt x="244" y="2001"/>
                    <a:pt x="1" y="236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722884" y="287391"/>
              <a:ext cx="307614" cy="121239"/>
            </a:xfrm>
            <a:custGeom>
              <a:avLst/>
              <a:gdLst/>
              <a:ahLst/>
              <a:cxnLst/>
              <a:rect l="l" t="t" r="r" b="b"/>
              <a:pathLst>
                <a:path w="3879" h="1562" extrusionOk="0">
                  <a:moveTo>
                    <a:pt x="269" y="537"/>
                  </a:moveTo>
                  <a:cubicBezTo>
                    <a:pt x="1342" y="1049"/>
                    <a:pt x="2464" y="1391"/>
                    <a:pt x="3635" y="1562"/>
                  </a:cubicBezTo>
                  <a:cubicBezTo>
                    <a:pt x="3733" y="1318"/>
                    <a:pt x="3830" y="1074"/>
                    <a:pt x="3879" y="805"/>
                  </a:cubicBezTo>
                  <a:cubicBezTo>
                    <a:pt x="2855" y="708"/>
                    <a:pt x="1830" y="488"/>
                    <a:pt x="830" y="171"/>
                  </a:cubicBezTo>
                  <a:cubicBezTo>
                    <a:pt x="611" y="98"/>
                    <a:pt x="367" y="49"/>
                    <a:pt x="172" y="1"/>
                  </a:cubicBezTo>
                  <a:cubicBezTo>
                    <a:pt x="123" y="147"/>
                    <a:pt x="74" y="293"/>
                    <a:pt x="1" y="415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610750" y="238182"/>
              <a:ext cx="98732" cy="70089"/>
            </a:xfrm>
            <a:custGeom>
              <a:avLst/>
              <a:gdLst/>
              <a:ahLst/>
              <a:cxnLst/>
              <a:rect l="l" t="t" r="r" b="b"/>
              <a:pathLst>
                <a:path w="1245" h="903" extrusionOk="0">
                  <a:moveTo>
                    <a:pt x="1025" y="903"/>
                  </a:moveTo>
                  <a:cubicBezTo>
                    <a:pt x="1244" y="635"/>
                    <a:pt x="1244" y="269"/>
                    <a:pt x="1049" y="0"/>
                  </a:cubicBezTo>
                  <a:cubicBezTo>
                    <a:pt x="854" y="74"/>
                    <a:pt x="659" y="147"/>
                    <a:pt x="488" y="196"/>
                  </a:cubicBezTo>
                  <a:cubicBezTo>
                    <a:pt x="342" y="244"/>
                    <a:pt x="195" y="293"/>
                    <a:pt x="73" y="391"/>
                  </a:cubicBezTo>
                  <a:cubicBezTo>
                    <a:pt x="25" y="415"/>
                    <a:pt x="0" y="439"/>
                    <a:pt x="0" y="439"/>
                  </a:cubicBezTo>
                  <a:cubicBezTo>
                    <a:pt x="0" y="464"/>
                    <a:pt x="25" y="488"/>
                    <a:pt x="73" y="513"/>
                  </a:cubicBezTo>
                  <a:cubicBezTo>
                    <a:pt x="195" y="586"/>
                    <a:pt x="342" y="659"/>
                    <a:pt x="488" y="683"/>
                  </a:cubicBezTo>
                  <a:cubicBezTo>
                    <a:pt x="659" y="757"/>
                    <a:pt x="854" y="830"/>
                    <a:pt x="1025" y="9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610750" y="272256"/>
              <a:ext cx="92943" cy="36015"/>
            </a:xfrm>
            <a:custGeom>
              <a:avLst/>
              <a:gdLst/>
              <a:ahLst/>
              <a:cxnLst/>
              <a:rect l="l" t="t" r="r" b="b"/>
              <a:pathLst>
                <a:path w="1172" h="464" extrusionOk="0">
                  <a:moveTo>
                    <a:pt x="1025" y="464"/>
                  </a:moveTo>
                  <a:cubicBezTo>
                    <a:pt x="1098" y="366"/>
                    <a:pt x="1147" y="244"/>
                    <a:pt x="1171" y="147"/>
                  </a:cubicBezTo>
                  <a:cubicBezTo>
                    <a:pt x="756" y="74"/>
                    <a:pt x="366" y="25"/>
                    <a:pt x="25" y="0"/>
                  </a:cubicBezTo>
                  <a:lnTo>
                    <a:pt x="0" y="25"/>
                  </a:lnTo>
                  <a:cubicBezTo>
                    <a:pt x="0" y="25"/>
                    <a:pt x="25" y="49"/>
                    <a:pt x="73" y="98"/>
                  </a:cubicBezTo>
                  <a:cubicBezTo>
                    <a:pt x="195" y="171"/>
                    <a:pt x="342" y="220"/>
                    <a:pt x="488" y="269"/>
                  </a:cubicBezTo>
                  <a:cubicBezTo>
                    <a:pt x="659" y="318"/>
                    <a:pt x="854" y="391"/>
                    <a:pt x="1025" y="4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043980" y="130295"/>
              <a:ext cx="2541566" cy="289669"/>
            </a:xfrm>
            <a:custGeom>
              <a:avLst/>
              <a:gdLst/>
              <a:ahLst/>
              <a:cxnLst/>
              <a:rect l="l" t="t" r="r" b="b"/>
              <a:pathLst>
                <a:path w="32049" h="3732" extrusionOk="0">
                  <a:moveTo>
                    <a:pt x="25" y="49"/>
                  </a:moveTo>
                  <a:cubicBezTo>
                    <a:pt x="123" y="317"/>
                    <a:pt x="220" y="610"/>
                    <a:pt x="269" y="878"/>
                  </a:cubicBezTo>
                  <a:lnTo>
                    <a:pt x="8293" y="878"/>
                  </a:lnTo>
                  <a:cubicBezTo>
                    <a:pt x="8391" y="878"/>
                    <a:pt x="8439" y="951"/>
                    <a:pt x="8439" y="1025"/>
                  </a:cubicBezTo>
                  <a:cubicBezTo>
                    <a:pt x="8439" y="1122"/>
                    <a:pt x="8391" y="1195"/>
                    <a:pt x="8293" y="1195"/>
                  </a:cubicBezTo>
                  <a:lnTo>
                    <a:pt x="318" y="1195"/>
                  </a:lnTo>
                  <a:cubicBezTo>
                    <a:pt x="366" y="1586"/>
                    <a:pt x="366" y="2000"/>
                    <a:pt x="318" y="2415"/>
                  </a:cubicBezTo>
                  <a:lnTo>
                    <a:pt x="830" y="2415"/>
                  </a:lnTo>
                  <a:cubicBezTo>
                    <a:pt x="1025" y="2415"/>
                    <a:pt x="1025" y="2708"/>
                    <a:pt x="830" y="2708"/>
                  </a:cubicBezTo>
                  <a:lnTo>
                    <a:pt x="293" y="2708"/>
                  </a:lnTo>
                  <a:cubicBezTo>
                    <a:pt x="220" y="3025"/>
                    <a:pt x="147" y="3366"/>
                    <a:pt x="1" y="3659"/>
                  </a:cubicBezTo>
                  <a:cubicBezTo>
                    <a:pt x="391" y="3707"/>
                    <a:pt x="781" y="3732"/>
                    <a:pt x="1171" y="3732"/>
                  </a:cubicBezTo>
                  <a:lnTo>
                    <a:pt x="32049" y="3732"/>
                  </a:lnTo>
                  <a:lnTo>
                    <a:pt x="32049" y="2708"/>
                  </a:lnTo>
                  <a:lnTo>
                    <a:pt x="24000" y="2708"/>
                  </a:lnTo>
                  <a:cubicBezTo>
                    <a:pt x="23805" y="2708"/>
                    <a:pt x="23805" y="2415"/>
                    <a:pt x="24000" y="2415"/>
                  </a:cubicBezTo>
                  <a:lnTo>
                    <a:pt x="32049" y="2415"/>
                  </a:lnTo>
                  <a:lnTo>
                    <a:pt x="32049" y="1195"/>
                  </a:lnTo>
                  <a:lnTo>
                    <a:pt x="31439" y="1195"/>
                  </a:lnTo>
                  <a:cubicBezTo>
                    <a:pt x="31366" y="1195"/>
                    <a:pt x="31293" y="1122"/>
                    <a:pt x="31293" y="1025"/>
                  </a:cubicBezTo>
                  <a:cubicBezTo>
                    <a:pt x="31293" y="951"/>
                    <a:pt x="31366" y="878"/>
                    <a:pt x="31439" y="878"/>
                  </a:cubicBezTo>
                  <a:lnTo>
                    <a:pt x="32049" y="878"/>
                  </a:lnTo>
                  <a:lnTo>
                    <a:pt x="32049" y="0"/>
                  </a:lnTo>
                  <a:lnTo>
                    <a:pt x="1171" y="0"/>
                  </a:lnTo>
                  <a:cubicBezTo>
                    <a:pt x="781" y="0"/>
                    <a:pt x="415" y="25"/>
                    <a:pt x="25" y="49"/>
                  </a:cubicBezTo>
                  <a:close/>
                  <a:moveTo>
                    <a:pt x="2513" y="2390"/>
                  </a:moveTo>
                  <a:lnTo>
                    <a:pt x="22366" y="2390"/>
                  </a:lnTo>
                  <a:cubicBezTo>
                    <a:pt x="22561" y="2390"/>
                    <a:pt x="22561" y="2683"/>
                    <a:pt x="22366" y="2683"/>
                  </a:cubicBezTo>
                  <a:lnTo>
                    <a:pt x="2513" y="2683"/>
                  </a:lnTo>
                  <a:cubicBezTo>
                    <a:pt x="2318" y="2683"/>
                    <a:pt x="2318" y="2390"/>
                    <a:pt x="2513" y="2390"/>
                  </a:cubicBezTo>
                  <a:close/>
                  <a:moveTo>
                    <a:pt x="23000" y="2683"/>
                  </a:moveTo>
                  <a:cubicBezTo>
                    <a:pt x="22805" y="2683"/>
                    <a:pt x="22805" y="2390"/>
                    <a:pt x="23000" y="2390"/>
                  </a:cubicBezTo>
                  <a:lnTo>
                    <a:pt x="23317" y="2390"/>
                  </a:lnTo>
                  <a:cubicBezTo>
                    <a:pt x="23512" y="2390"/>
                    <a:pt x="23512" y="2683"/>
                    <a:pt x="23317" y="2683"/>
                  </a:cubicBezTo>
                  <a:close/>
                  <a:moveTo>
                    <a:pt x="9000" y="1195"/>
                  </a:moveTo>
                  <a:cubicBezTo>
                    <a:pt x="8903" y="1195"/>
                    <a:pt x="8830" y="1122"/>
                    <a:pt x="8830" y="1049"/>
                  </a:cubicBezTo>
                  <a:cubicBezTo>
                    <a:pt x="8830" y="951"/>
                    <a:pt x="8903" y="878"/>
                    <a:pt x="9000" y="903"/>
                  </a:cubicBezTo>
                  <a:lnTo>
                    <a:pt x="9293" y="903"/>
                  </a:lnTo>
                  <a:cubicBezTo>
                    <a:pt x="9391" y="878"/>
                    <a:pt x="9439" y="951"/>
                    <a:pt x="9439" y="1049"/>
                  </a:cubicBezTo>
                  <a:cubicBezTo>
                    <a:pt x="9439" y="1122"/>
                    <a:pt x="9391" y="1195"/>
                    <a:pt x="9293" y="1195"/>
                  </a:cubicBezTo>
                  <a:close/>
                  <a:moveTo>
                    <a:pt x="9927" y="1195"/>
                  </a:moveTo>
                  <a:cubicBezTo>
                    <a:pt x="9854" y="1195"/>
                    <a:pt x="9781" y="1122"/>
                    <a:pt x="9781" y="1049"/>
                  </a:cubicBezTo>
                  <a:cubicBezTo>
                    <a:pt x="9781" y="951"/>
                    <a:pt x="9854" y="878"/>
                    <a:pt x="9927" y="903"/>
                  </a:cubicBezTo>
                  <a:lnTo>
                    <a:pt x="29780" y="903"/>
                  </a:lnTo>
                  <a:cubicBezTo>
                    <a:pt x="29878" y="878"/>
                    <a:pt x="29927" y="951"/>
                    <a:pt x="29927" y="1049"/>
                  </a:cubicBezTo>
                  <a:cubicBezTo>
                    <a:pt x="29927" y="1122"/>
                    <a:pt x="29878" y="1195"/>
                    <a:pt x="29780" y="11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043980" y="353676"/>
              <a:ext cx="2541566" cy="64423"/>
            </a:xfrm>
            <a:custGeom>
              <a:avLst/>
              <a:gdLst/>
              <a:ahLst/>
              <a:cxnLst/>
              <a:rect l="l" t="t" r="r" b="b"/>
              <a:pathLst>
                <a:path w="32049" h="830" extrusionOk="0">
                  <a:moveTo>
                    <a:pt x="245" y="0"/>
                  </a:moveTo>
                  <a:cubicBezTo>
                    <a:pt x="196" y="244"/>
                    <a:pt x="123" y="512"/>
                    <a:pt x="1" y="756"/>
                  </a:cubicBezTo>
                  <a:cubicBezTo>
                    <a:pt x="391" y="805"/>
                    <a:pt x="781" y="829"/>
                    <a:pt x="1171" y="829"/>
                  </a:cubicBezTo>
                  <a:lnTo>
                    <a:pt x="32049" y="829"/>
                  </a:lnTo>
                  <a:lnTo>
                    <a:pt x="32049" y="98"/>
                  </a:lnTo>
                  <a:lnTo>
                    <a:pt x="4366" y="98"/>
                  </a:lnTo>
                  <a:cubicBezTo>
                    <a:pt x="2488" y="98"/>
                    <a:pt x="1220" y="73"/>
                    <a:pt x="245" y="0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610613" y="130295"/>
              <a:ext cx="152895" cy="287806"/>
            </a:xfrm>
            <a:custGeom>
              <a:avLst/>
              <a:gdLst/>
              <a:ahLst/>
              <a:cxnLst/>
              <a:rect l="l" t="t" r="r" b="b"/>
              <a:pathLst>
                <a:path w="1928" h="3708" extrusionOk="0">
                  <a:moveTo>
                    <a:pt x="1" y="1025"/>
                  </a:moveTo>
                  <a:lnTo>
                    <a:pt x="1" y="2537"/>
                  </a:lnTo>
                  <a:lnTo>
                    <a:pt x="1" y="2537"/>
                  </a:lnTo>
                  <a:lnTo>
                    <a:pt x="1" y="2537"/>
                  </a:lnTo>
                  <a:lnTo>
                    <a:pt x="1" y="3707"/>
                  </a:lnTo>
                  <a:lnTo>
                    <a:pt x="1928" y="3707"/>
                  </a:lnTo>
                  <a:lnTo>
                    <a:pt x="1928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610613" y="361205"/>
              <a:ext cx="154798" cy="56894"/>
            </a:xfrm>
            <a:custGeom>
              <a:avLst/>
              <a:gdLst/>
              <a:ahLst/>
              <a:cxnLst/>
              <a:rect l="l" t="t" r="r" b="b"/>
              <a:pathLst>
                <a:path w="1952" h="733" extrusionOk="0">
                  <a:moveTo>
                    <a:pt x="1" y="1"/>
                  </a:moveTo>
                  <a:lnTo>
                    <a:pt x="1" y="732"/>
                  </a:lnTo>
                  <a:lnTo>
                    <a:pt x="1952" y="732"/>
                  </a:lnTo>
                  <a:lnTo>
                    <a:pt x="1952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788568" y="130295"/>
              <a:ext cx="408170" cy="287806"/>
            </a:xfrm>
            <a:custGeom>
              <a:avLst/>
              <a:gdLst/>
              <a:ahLst/>
              <a:cxnLst/>
              <a:rect l="l" t="t" r="r" b="b"/>
              <a:pathLst>
                <a:path w="5147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415" y="3707"/>
                  </a:lnTo>
                  <a:cubicBezTo>
                    <a:pt x="3854" y="3707"/>
                    <a:pt x="4244" y="3512"/>
                    <a:pt x="4513" y="3171"/>
                  </a:cubicBezTo>
                  <a:cubicBezTo>
                    <a:pt x="5147" y="2415"/>
                    <a:pt x="5147" y="1317"/>
                    <a:pt x="4513" y="537"/>
                  </a:cubicBezTo>
                  <a:cubicBezTo>
                    <a:pt x="4244" y="220"/>
                    <a:pt x="3854" y="25"/>
                    <a:pt x="3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788568" y="224910"/>
              <a:ext cx="396592" cy="193190"/>
            </a:xfrm>
            <a:custGeom>
              <a:avLst/>
              <a:gdLst/>
              <a:ahLst/>
              <a:cxnLst/>
              <a:rect l="l" t="t" r="r" b="b"/>
              <a:pathLst>
                <a:path w="5001" h="2489" extrusionOk="0">
                  <a:moveTo>
                    <a:pt x="1" y="1757"/>
                  </a:moveTo>
                  <a:lnTo>
                    <a:pt x="1" y="2488"/>
                  </a:lnTo>
                  <a:lnTo>
                    <a:pt x="3415" y="2488"/>
                  </a:lnTo>
                  <a:cubicBezTo>
                    <a:pt x="3854" y="2488"/>
                    <a:pt x="4244" y="2293"/>
                    <a:pt x="4513" y="1952"/>
                  </a:cubicBezTo>
                  <a:cubicBezTo>
                    <a:pt x="4830" y="1586"/>
                    <a:pt x="5001" y="1123"/>
                    <a:pt x="4976" y="635"/>
                  </a:cubicBezTo>
                  <a:cubicBezTo>
                    <a:pt x="4976" y="415"/>
                    <a:pt x="4952" y="220"/>
                    <a:pt x="4879" y="1"/>
                  </a:cubicBezTo>
                  <a:cubicBezTo>
                    <a:pt x="4805" y="1464"/>
                    <a:pt x="2171" y="1708"/>
                    <a:pt x="1" y="175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" name="Google Shape;528;p32"/>
          <p:cNvGrpSpPr/>
          <p:nvPr/>
        </p:nvGrpSpPr>
        <p:grpSpPr>
          <a:xfrm rot="-5400000">
            <a:off x="8108127" y="1428086"/>
            <a:ext cx="603495" cy="1371596"/>
            <a:chOff x="3724575" y="3497700"/>
            <a:chExt cx="603495" cy="1371596"/>
          </a:xfrm>
        </p:grpSpPr>
        <p:sp>
          <p:nvSpPr>
            <p:cNvPr id="529" name="Google Shape;529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32"/>
          <p:cNvGrpSpPr/>
          <p:nvPr/>
        </p:nvGrpSpPr>
        <p:grpSpPr>
          <a:xfrm>
            <a:off x="1828840" y="3904428"/>
            <a:ext cx="5577850" cy="1202756"/>
            <a:chOff x="1828840" y="3371688"/>
            <a:chExt cx="5577850" cy="1463100"/>
          </a:xfrm>
        </p:grpSpPr>
        <p:sp>
          <p:nvSpPr>
            <p:cNvPr id="548" name="Google Shape;548;p32"/>
            <p:cNvSpPr/>
            <p:nvPr/>
          </p:nvSpPr>
          <p:spPr>
            <a:xfrm>
              <a:off x="1920290" y="34631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1828840" y="3371688"/>
              <a:ext cx="5486400" cy="13716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0" name="Google Shape;550;p32"/>
            <p:cNvCxnSpPr/>
            <p:nvPr/>
          </p:nvCxnSpPr>
          <p:spPr>
            <a:xfrm>
              <a:off x="1828840" y="3554706"/>
              <a:ext cx="54849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1" name="Google Shape;551;p32"/>
          <p:cNvSpPr txBox="1">
            <a:spLocks noGrp="1"/>
          </p:cNvSpPr>
          <p:nvPr>
            <p:ph type="subTitle" idx="1"/>
          </p:nvPr>
        </p:nvSpPr>
        <p:spPr>
          <a:xfrm>
            <a:off x="2286000" y="4190779"/>
            <a:ext cx="4572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 pitchFamily="2" charset="0"/>
              </a:rPr>
              <a:t>A group tending to develop an Electronic Store Website that is friendly to users!</a:t>
            </a:r>
            <a:endParaRPr>
              <a:latin typeface="Karla" pitchFamily="2" charset="0"/>
            </a:endParaRPr>
          </a:p>
        </p:txBody>
      </p:sp>
      <p:grpSp>
        <p:nvGrpSpPr>
          <p:cNvPr id="552" name="Google Shape;552;p32"/>
          <p:cNvGrpSpPr/>
          <p:nvPr/>
        </p:nvGrpSpPr>
        <p:grpSpPr>
          <a:xfrm>
            <a:off x="463651" y="4105603"/>
            <a:ext cx="502899" cy="502899"/>
            <a:chOff x="858700" y="1967475"/>
            <a:chExt cx="605100" cy="605100"/>
          </a:xfrm>
        </p:grpSpPr>
        <p:sp>
          <p:nvSpPr>
            <p:cNvPr id="553" name="Google Shape;553;p32"/>
            <p:cNvSpPr/>
            <p:nvPr/>
          </p:nvSpPr>
          <p:spPr>
            <a:xfrm>
              <a:off x="858700" y="1967475"/>
              <a:ext cx="605100" cy="605100"/>
            </a:xfrm>
            <a:prstGeom prst="roundRect">
              <a:avLst>
                <a:gd name="adj" fmla="val 15109"/>
              </a:avLst>
            </a:pr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932654" y="2075711"/>
              <a:ext cx="457191" cy="388627"/>
            </a:xfrm>
            <a:custGeom>
              <a:avLst/>
              <a:gdLst/>
              <a:ahLst/>
              <a:cxnLst/>
              <a:rect l="l" t="t" r="r" b="b"/>
              <a:pathLst>
                <a:path w="10659" h="9051" extrusionOk="0">
                  <a:moveTo>
                    <a:pt x="2797" y="1"/>
                  </a:moveTo>
                  <a:cubicBezTo>
                    <a:pt x="2767" y="1"/>
                    <a:pt x="2738" y="1"/>
                    <a:pt x="2708" y="2"/>
                  </a:cubicBezTo>
                  <a:cubicBezTo>
                    <a:pt x="1293" y="27"/>
                    <a:pt x="196" y="1173"/>
                    <a:pt x="196" y="2588"/>
                  </a:cubicBezTo>
                  <a:cubicBezTo>
                    <a:pt x="196" y="2588"/>
                    <a:pt x="1" y="6368"/>
                    <a:pt x="5318" y="9051"/>
                  </a:cubicBezTo>
                  <a:lnTo>
                    <a:pt x="5342" y="9051"/>
                  </a:lnTo>
                  <a:cubicBezTo>
                    <a:pt x="10659" y="6368"/>
                    <a:pt x="10488" y="2588"/>
                    <a:pt x="10488" y="2588"/>
                  </a:cubicBezTo>
                  <a:cubicBezTo>
                    <a:pt x="10488" y="1173"/>
                    <a:pt x="9366" y="27"/>
                    <a:pt x="7976" y="2"/>
                  </a:cubicBezTo>
                  <a:cubicBezTo>
                    <a:pt x="7946" y="1"/>
                    <a:pt x="7916" y="1"/>
                    <a:pt x="7885" y="1"/>
                  </a:cubicBezTo>
                  <a:cubicBezTo>
                    <a:pt x="6512" y="1"/>
                    <a:pt x="5390" y="1081"/>
                    <a:pt x="5342" y="2441"/>
                  </a:cubicBezTo>
                  <a:cubicBezTo>
                    <a:pt x="5270" y="1081"/>
                    <a:pt x="4148" y="1"/>
                    <a:pt x="2797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463700" y="3419800"/>
            <a:ext cx="502800" cy="502800"/>
            <a:chOff x="1627550" y="2017350"/>
            <a:chExt cx="502800" cy="502800"/>
          </a:xfrm>
        </p:grpSpPr>
        <p:sp>
          <p:nvSpPr>
            <p:cNvPr id="559" name="Google Shape;559;p32"/>
            <p:cNvSpPr/>
            <p:nvPr/>
          </p:nvSpPr>
          <p:spPr>
            <a:xfrm>
              <a:off x="1627550" y="2017350"/>
              <a:ext cx="502800" cy="502800"/>
            </a:xfrm>
            <a:prstGeom prst="roundRect">
              <a:avLst>
                <a:gd name="adj" fmla="val 15109"/>
              </a:avLst>
            </a:pr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1718900" y="2108700"/>
              <a:ext cx="320100" cy="320100"/>
            </a:xfrm>
            <a:prstGeom prst="donut">
              <a:avLst>
                <a:gd name="adj" fmla="val 25000"/>
              </a:avLst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0" name="Picture 6" descr="Không có mô tả ảnh.">
            <a:extLst>
              <a:ext uri="{FF2B5EF4-FFF2-40B4-BE49-F238E27FC236}">
                <a16:creationId xmlns:a16="http://schemas.microsoft.com/office/drawing/2014/main" id="{C5591C35-F9C2-768C-FBCC-16DB86ECF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6" t="14259" r="44231" b="57651"/>
          <a:stretch/>
        </p:blipFill>
        <p:spPr bwMode="auto">
          <a:xfrm>
            <a:off x="1939760" y="1943794"/>
            <a:ext cx="1255911" cy="12559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09;p34">
            <a:extLst>
              <a:ext uri="{FF2B5EF4-FFF2-40B4-BE49-F238E27FC236}">
                <a16:creationId xmlns:a16="http://schemas.microsoft.com/office/drawing/2014/main" id="{C74053F2-251D-CAE3-7A3A-7746D908A474}"/>
              </a:ext>
            </a:extLst>
          </p:cNvPr>
          <p:cNvSpPr txBox="1"/>
          <p:nvPr/>
        </p:nvSpPr>
        <p:spPr>
          <a:xfrm flipH="1">
            <a:off x="1399232" y="3299721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T. Thanh Hang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1032" name="Picture 8" descr="Không có mô tả.">
            <a:extLst>
              <a:ext uri="{FF2B5EF4-FFF2-40B4-BE49-F238E27FC236}">
                <a16:creationId xmlns:a16="http://schemas.microsoft.com/office/drawing/2014/main" id="{DB7F84DF-AEFD-912C-9782-96E295ACB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t="23412" r="14758" b="25790"/>
          <a:stretch/>
        </p:blipFill>
        <p:spPr bwMode="auto">
          <a:xfrm>
            <a:off x="6004486" y="1943793"/>
            <a:ext cx="1255911" cy="12559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95;p31">
            <a:extLst>
              <a:ext uri="{FF2B5EF4-FFF2-40B4-BE49-F238E27FC236}">
                <a16:creationId xmlns:a16="http://schemas.microsoft.com/office/drawing/2014/main" id="{CA3BD96C-B895-966A-CD08-483C6D608567}"/>
              </a:ext>
            </a:extLst>
          </p:cNvPr>
          <p:cNvSpPr txBox="1">
            <a:spLocks/>
          </p:cNvSpPr>
          <p:nvPr/>
        </p:nvSpPr>
        <p:spPr>
          <a:xfrm>
            <a:off x="3539710" y="610717"/>
            <a:ext cx="224755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 sz="1800" b="1">
                <a:latin typeface="Karla" pitchFamily="2" charset="0"/>
              </a:rPr>
              <a:t>About us</a:t>
            </a:r>
          </a:p>
        </p:txBody>
      </p:sp>
      <p:sp>
        <p:nvSpPr>
          <p:cNvPr id="7" name="Google Shape;609;p34">
            <a:extLst>
              <a:ext uri="{FF2B5EF4-FFF2-40B4-BE49-F238E27FC236}">
                <a16:creationId xmlns:a16="http://schemas.microsoft.com/office/drawing/2014/main" id="{AB54D172-2559-FA0B-09DD-C1A3B66A98B6}"/>
              </a:ext>
            </a:extLst>
          </p:cNvPr>
          <p:cNvSpPr txBox="1"/>
          <p:nvPr/>
        </p:nvSpPr>
        <p:spPr>
          <a:xfrm flipH="1">
            <a:off x="5516773" y="3319205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Bui Hanh Trang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D92BA-EE4A-7E80-1DA1-62FE4876B3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76" t="12532" r="33752" b="37847"/>
          <a:stretch/>
        </p:blipFill>
        <p:spPr>
          <a:xfrm>
            <a:off x="3972123" y="1943792"/>
            <a:ext cx="1255911" cy="1255911"/>
          </a:xfrm>
          <a:prstGeom prst="ellipse">
            <a:avLst/>
          </a:prstGeom>
        </p:spPr>
      </p:pic>
      <p:sp>
        <p:nvSpPr>
          <p:cNvPr id="10" name="Google Shape;609;p34">
            <a:extLst>
              <a:ext uri="{FF2B5EF4-FFF2-40B4-BE49-F238E27FC236}">
                <a16:creationId xmlns:a16="http://schemas.microsoft.com/office/drawing/2014/main" id="{96B72604-B057-E1B0-4EBE-87650BFA9FCA}"/>
              </a:ext>
            </a:extLst>
          </p:cNvPr>
          <p:cNvSpPr txBox="1"/>
          <p:nvPr/>
        </p:nvSpPr>
        <p:spPr>
          <a:xfrm flipH="1">
            <a:off x="3495006" y="3319205"/>
            <a:ext cx="2336966" cy="2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bik Black"/>
                <a:ea typeface="Rubik Black"/>
                <a:cs typeface="Rubik Black"/>
                <a:sym typeface="Rubik Black"/>
              </a:rPr>
              <a:t>Nguyen Thu Huong</a:t>
            </a:r>
            <a:endParaRPr>
              <a:solidFill>
                <a:schemeClr val="dk1"/>
              </a:solidFill>
              <a:latin typeface="Rubik Black"/>
              <a:ea typeface="Rubik Black"/>
              <a:cs typeface="Rubik Black"/>
              <a:sym typeface="Rubik Black"/>
            </a:endParaRPr>
          </a:p>
        </p:txBody>
      </p:sp>
      <p:sp>
        <p:nvSpPr>
          <p:cNvPr id="11" name="Google Shape;551;p32">
            <a:extLst>
              <a:ext uri="{FF2B5EF4-FFF2-40B4-BE49-F238E27FC236}">
                <a16:creationId xmlns:a16="http://schemas.microsoft.com/office/drawing/2014/main" id="{0875DD03-AEAB-7088-44FD-6021F22AD33C}"/>
              </a:ext>
            </a:extLst>
          </p:cNvPr>
          <p:cNvSpPr txBox="1">
            <a:spLocks/>
          </p:cNvSpPr>
          <p:nvPr/>
        </p:nvSpPr>
        <p:spPr>
          <a:xfrm>
            <a:off x="2017702" y="3463730"/>
            <a:ext cx="1100025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20213570</a:t>
            </a:r>
          </a:p>
        </p:txBody>
      </p:sp>
      <p:sp>
        <p:nvSpPr>
          <p:cNvPr id="12" name="Google Shape;551;p32">
            <a:extLst>
              <a:ext uri="{FF2B5EF4-FFF2-40B4-BE49-F238E27FC236}">
                <a16:creationId xmlns:a16="http://schemas.microsoft.com/office/drawing/2014/main" id="{6D13AF05-9449-7EF6-9C6B-61E5D127A9A0}"/>
              </a:ext>
            </a:extLst>
          </p:cNvPr>
          <p:cNvSpPr txBox="1">
            <a:spLocks/>
          </p:cNvSpPr>
          <p:nvPr/>
        </p:nvSpPr>
        <p:spPr>
          <a:xfrm>
            <a:off x="4154417" y="3480884"/>
            <a:ext cx="1018144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20210423</a:t>
            </a:r>
          </a:p>
        </p:txBody>
      </p:sp>
      <p:sp>
        <p:nvSpPr>
          <p:cNvPr id="13" name="Google Shape;551;p32">
            <a:extLst>
              <a:ext uri="{FF2B5EF4-FFF2-40B4-BE49-F238E27FC236}">
                <a16:creationId xmlns:a16="http://schemas.microsoft.com/office/drawing/2014/main" id="{D22E2997-FBF2-58D9-B748-2162C6D8B636}"/>
              </a:ext>
            </a:extLst>
          </p:cNvPr>
          <p:cNvSpPr txBox="1">
            <a:spLocks/>
          </p:cNvSpPr>
          <p:nvPr/>
        </p:nvSpPr>
        <p:spPr>
          <a:xfrm>
            <a:off x="6176184" y="3493446"/>
            <a:ext cx="1018144" cy="380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  <a:defRPr sz="14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/>
            <a:r>
              <a:rPr lang="en-US"/>
              <a:t>20210851</a:t>
            </a:r>
          </a:p>
        </p:txBody>
      </p:sp>
    </p:spTree>
    <p:extLst>
      <p:ext uri="{BB962C8B-B14F-4D97-AF65-F5344CB8AC3E}">
        <p14:creationId xmlns:p14="http://schemas.microsoft.com/office/powerpoint/2010/main" val="66146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AD534221-7E52-96D1-91C4-F36D62E26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>
            <a:extLst>
              <a:ext uri="{FF2B5EF4-FFF2-40B4-BE49-F238E27FC236}">
                <a16:creationId xmlns:a16="http://schemas.microsoft.com/office/drawing/2014/main" id="{6D224373-01CE-9275-EAAC-3F125D69DEB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312383" y="-88953"/>
            <a:ext cx="5041163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 panose="020B0604020202020204" charset="0"/>
                <a:cs typeface="Rubik Black" panose="020B0604020202020204" charset="0"/>
              </a:rPr>
              <a:t>3.1. Mobile App</a:t>
            </a:r>
            <a:endParaRPr sz="30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54" name="Google Shape;654;p48">
            <a:extLst>
              <a:ext uri="{FF2B5EF4-FFF2-40B4-BE49-F238E27FC236}">
                <a16:creationId xmlns:a16="http://schemas.microsoft.com/office/drawing/2014/main" id="{79455431-AFC5-B289-EB14-F6E3D5649C66}"/>
              </a:ext>
            </a:extLst>
          </p:cNvPr>
          <p:cNvSpPr/>
          <p:nvPr/>
        </p:nvSpPr>
        <p:spPr>
          <a:xfrm rot="10800000">
            <a:off x="7670162" y="1436100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B967B90D-12CC-4703-A588-903C668D5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602" y="683576"/>
            <a:ext cx="5223299" cy="43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87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F834D8CB-D3C5-9DE5-047B-EDB06977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>
            <a:extLst>
              <a:ext uri="{FF2B5EF4-FFF2-40B4-BE49-F238E27FC236}">
                <a16:creationId xmlns:a16="http://schemas.microsoft.com/office/drawing/2014/main" id="{83A6730B-E070-919F-B1CC-78E3A6A3F56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84572" y="0"/>
            <a:ext cx="6337737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 panose="020B0604020202020204" charset="0"/>
                <a:cs typeface="Rubik Black" panose="020B0604020202020204" charset="0"/>
              </a:rPr>
              <a:t>3.2. Smart/</a:t>
            </a:r>
            <a:r>
              <a:rPr lang="en-US" sz="3000">
                <a:latin typeface="Rubik Black" panose="020B0604020202020204" charset="0"/>
                <a:cs typeface="Rubik Black" panose="020B0604020202020204" charset="0"/>
              </a:rPr>
              <a:t>AR Glasses</a:t>
            </a:r>
            <a:endParaRPr sz="30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54" name="Google Shape;654;p48">
            <a:extLst>
              <a:ext uri="{FF2B5EF4-FFF2-40B4-BE49-F238E27FC236}">
                <a16:creationId xmlns:a16="http://schemas.microsoft.com/office/drawing/2014/main" id="{178817AC-69D2-D5F6-218F-72A2D4A486A6}"/>
              </a:ext>
            </a:extLst>
          </p:cNvPr>
          <p:cNvSpPr/>
          <p:nvPr/>
        </p:nvSpPr>
        <p:spPr>
          <a:xfrm rot="10800000">
            <a:off x="7670162" y="1436100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DA9704D-687B-BA9C-5CB2-7712D7933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38" y="809214"/>
            <a:ext cx="5108027" cy="423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57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4">
          <a:extLst>
            <a:ext uri="{FF2B5EF4-FFF2-40B4-BE49-F238E27FC236}">
              <a16:creationId xmlns:a16="http://schemas.microsoft.com/office/drawing/2014/main" id="{C9F3A699-BEFA-E936-71D9-EDCDB2138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>
            <a:extLst>
              <a:ext uri="{FF2B5EF4-FFF2-40B4-BE49-F238E27FC236}">
                <a16:creationId xmlns:a16="http://schemas.microsoft.com/office/drawing/2014/main" id="{7583B27D-289C-92E1-A1D3-4499C36083C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44366" y="0"/>
            <a:ext cx="5041163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ubik Black" panose="020B0604020202020204" charset="0"/>
                <a:cs typeface="Rubik Black" panose="020B0604020202020204" charset="0"/>
              </a:rPr>
              <a:t>3.3. Smart </a:t>
            </a:r>
            <a:r>
              <a:rPr lang="en-US" sz="3000">
                <a:latin typeface="Rubik Black" panose="020B0604020202020204" charset="0"/>
                <a:cs typeface="Rubik Black" panose="020B0604020202020204" charset="0"/>
              </a:rPr>
              <a:t>Watch</a:t>
            </a:r>
            <a:endParaRPr sz="30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54" name="Google Shape;654;p48">
            <a:extLst>
              <a:ext uri="{FF2B5EF4-FFF2-40B4-BE49-F238E27FC236}">
                <a16:creationId xmlns:a16="http://schemas.microsoft.com/office/drawing/2014/main" id="{C5302D87-8878-D5F0-0D6E-626ED3E22F1A}"/>
              </a:ext>
            </a:extLst>
          </p:cNvPr>
          <p:cNvSpPr/>
          <p:nvPr/>
        </p:nvSpPr>
        <p:spPr>
          <a:xfrm rot="10800000">
            <a:off x="7670162" y="1436100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2" descr="Không có mô tả.">
            <a:extLst>
              <a:ext uri="{FF2B5EF4-FFF2-40B4-BE49-F238E27FC236}">
                <a16:creationId xmlns:a16="http://schemas.microsoft.com/office/drawing/2014/main" id="{AB77BC79-81C5-A2DD-C14D-18E90FBA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67" y="757683"/>
            <a:ext cx="5216862" cy="432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91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8"/>
          <p:cNvSpPr txBox="1">
            <a:spLocks noGrp="1"/>
          </p:cNvSpPr>
          <p:nvPr>
            <p:ph type="title"/>
          </p:nvPr>
        </p:nvSpPr>
        <p:spPr>
          <a:xfrm>
            <a:off x="659033" y="648919"/>
            <a:ext cx="8501449" cy="11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ubik Black" panose="020B0604020202020204" charset="0"/>
                <a:cs typeface="Rubik Black" panose="020B0604020202020204" charset="0"/>
              </a:rPr>
              <a:t>FINAL SELECTIONS</a:t>
            </a:r>
            <a:endParaRPr sz="36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975" name="Google Shape;975;p58"/>
          <p:cNvSpPr/>
          <p:nvPr/>
        </p:nvSpPr>
        <p:spPr>
          <a:xfrm rot="-5400000">
            <a:off x="4531235" y="1973458"/>
            <a:ext cx="2954700" cy="32421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6" name="Google Shape;976;p58"/>
          <p:cNvCxnSpPr/>
          <p:nvPr/>
        </p:nvCxnSpPr>
        <p:spPr>
          <a:xfrm>
            <a:off x="3267452" y="1825819"/>
            <a:ext cx="2780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7" name="Google Shape;977;p58"/>
          <p:cNvGrpSpPr/>
          <p:nvPr/>
        </p:nvGrpSpPr>
        <p:grpSpPr>
          <a:xfrm>
            <a:off x="5119886" y="1915664"/>
            <a:ext cx="2519810" cy="1523632"/>
            <a:chOff x="-959856" y="3037325"/>
            <a:chExt cx="2918473" cy="1764688"/>
          </a:xfrm>
        </p:grpSpPr>
        <p:sp>
          <p:nvSpPr>
            <p:cNvPr id="978" name="Google Shape;978;p58"/>
            <p:cNvSpPr/>
            <p:nvPr/>
          </p:nvSpPr>
          <p:spPr>
            <a:xfrm>
              <a:off x="-939482" y="3117082"/>
              <a:ext cx="2875862" cy="1684931"/>
            </a:xfrm>
            <a:custGeom>
              <a:avLst/>
              <a:gdLst/>
              <a:ahLst/>
              <a:cxnLst/>
              <a:rect l="l" t="t" r="r" b="b"/>
              <a:pathLst>
                <a:path w="46299" h="27126" extrusionOk="0">
                  <a:moveTo>
                    <a:pt x="46299" y="7861"/>
                  </a:moveTo>
                  <a:lnTo>
                    <a:pt x="45465" y="8219"/>
                  </a:lnTo>
                  <a:lnTo>
                    <a:pt x="32275" y="596"/>
                  </a:lnTo>
                  <a:cubicBezTo>
                    <a:pt x="31233" y="1"/>
                    <a:pt x="29357" y="61"/>
                    <a:pt x="28166" y="775"/>
                  </a:cubicBezTo>
                  <a:lnTo>
                    <a:pt x="1013" y="16436"/>
                  </a:lnTo>
                  <a:cubicBezTo>
                    <a:pt x="953" y="16466"/>
                    <a:pt x="893" y="16496"/>
                    <a:pt x="864" y="16526"/>
                  </a:cubicBezTo>
                  <a:lnTo>
                    <a:pt x="0" y="16287"/>
                  </a:lnTo>
                  <a:lnTo>
                    <a:pt x="0" y="17806"/>
                  </a:lnTo>
                  <a:lnTo>
                    <a:pt x="0" y="17806"/>
                  </a:lnTo>
                  <a:cubicBezTo>
                    <a:pt x="30" y="18193"/>
                    <a:pt x="238" y="18550"/>
                    <a:pt x="715" y="18818"/>
                  </a:cubicBezTo>
                  <a:lnTo>
                    <a:pt x="14054" y="26500"/>
                  </a:lnTo>
                  <a:cubicBezTo>
                    <a:pt x="15096" y="27125"/>
                    <a:pt x="16942" y="27036"/>
                    <a:pt x="18162" y="26351"/>
                  </a:cubicBezTo>
                  <a:lnTo>
                    <a:pt x="45316" y="10660"/>
                  </a:lnTo>
                  <a:cubicBezTo>
                    <a:pt x="45971" y="10303"/>
                    <a:pt x="46299" y="9797"/>
                    <a:pt x="46299" y="9350"/>
                  </a:cubicBezTo>
                  <a:lnTo>
                    <a:pt x="46299" y="9350"/>
                  </a:lnTo>
                  <a:lnTo>
                    <a:pt x="46299" y="7861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8"/>
            <p:cNvSpPr/>
            <p:nvPr/>
          </p:nvSpPr>
          <p:spPr>
            <a:xfrm>
              <a:off x="-959856" y="3037325"/>
              <a:ext cx="2918473" cy="1661204"/>
            </a:xfrm>
            <a:custGeom>
              <a:avLst/>
              <a:gdLst/>
              <a:ahLst/>
              <a:cxnLst/>
              <a:rect l="l" t="t" r="r" b="b"/>
              <a:pathLst>
                <a:path w="46985" h="26744" extrusionOk="0">
                  <a:moveTo>
                    <a:pt x="30807" y="1"/>
                  </a:moveTo>
                  <a:cubicBezTo>
                    <a:pt x="29997" y="1"/>
                    <a:pt x="29144" y="197"/>
                    <a:pt x="28494" y="570"/>
                  </a:cubicBezTo>
                  <a:lnTo>
                    <a:pt x="1341" y="16261"/>
                  </a:lnTo>
                  <a:cubicBezTo>
                    <a:pt x="120" y="16946"/>
                    <a:pt x="1" y="18018"/>
                    <a:pt x="1043" y="18643"/>
                  </a:cubicBezTo>
                  <a:lnTo>
                    <a:pt x="14382" y="26325"/>
                  </a:lnTo>
                  <a:cubicBezTo>
                    <a:pt x="14851" y="26606"/>
                    <a:pt x="15483" y="26743"/>
                    <a:pt x="16147" y="26743"/>
                  </a:cubicBezTo>
                  <a:cubicBezTo>
                    <a:pt x="16959" y="26743"/>
                    <a:pt x="17819" y="26539"/>
                    <a:pt x="18490" y="26146"/>
                  </a:cubicBezTo>
                  <a:lnTo>
                    <a:pt x="45644" y="10485"/>
                  </a:lnTo>
                  <a:cubicBezTo>
                    <a:pt x="46835" y="9771"/>
                    <a:pt x="46984" y="8729"/>
                    <a:pt x="45942" y="8103"/>
                  </a:cubicBezTo>
                  <a:lnTo>
                    <a:pt x="32603" y="422"/>
                  </a:lnTo>
                  <a:cubicBezTo>
                    <a:pt x="32129" y="137"/>
                    <a:pt x="31483" y="1"/>
                    <a:pt x="30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8"/>
            <p:cNvSpPr/>
            <p:nvPr/>
          </p:nvSpPr>
          <p:spPr>
            <a:xfrm>
              <a:off x="-941346" y="3599845"/>
              <a:ext cx="2881453" cy="1098690"/>
            </a:xfrm>
            <a:custGeom>
              <a:avLst/>
              <a:gdLst/>
              <a:ahLst/>
              <a:cxnLst/>
              <a:rect l="l" t="t" r="r" b="b"/>
              <a:pathLst>
                <a:path w="46389" h="17688" extrusionOk="0">
                  <a:moveTo>
                    <a:pt x="46329" y="0"/>
                  </a:moveTo>
                  <a:cubicBezTo>
                    <a:pt x="46299" y="447"/>
                    <a:pt x="45972" y="923"/>
                    <a:pt x="45346" y="1280"/>
                  </a:cubicBezTo>
                  <a:lnTo>
                    <a:pt x="18192" y="16941"/>
                  </a:lnTo>
                  <a:cubicBezTo>
                    <a:pt x="17521" y="17334"/>
                    <a:pt x="16661" y="17538"/>
                    <a:pt x="15849" y="17538"/>
                  </a:cubicBezTo>
                  <a:cubicBezTo>
                    <a:pt x="15185" y="17538"/>
                    <a:pt x="14553" y="17402"/>
                    <a:pt x="14084" y="17120"/>
                  </a:cubicBezTo>
                  <a:lnTo>
                    <a:pt x="745" y="9438"/>
                  </a:lnTo>
                  <a:cubicBezTo>
                    <a:pt x="298" y="9170"/>
                    <a:pt x="60" y="8843"/>
                    <a:pt x="30" y="8486"/>
                  </a:cubicBezTo>
                  <a:lnTo>
                    <a:pt x="30" y="8486"/>
                  </a:lnTo>
                  <a:cubicBezTo>
                    <a:pt x="0" y="8873"/>
                    <a:pt x="239" y="9290"/>
                    <a:pt x="745" y="9587"/>
                  </a:cubicBezTo>
                  <a:lnTo>
                    <a:pt x="14084" y="17269"/>
                  </a:lnTo>
                  <a:cubicBezTo>
                    <a:pt x="14553" y="17550"/>
                    <a:pt x="15185" y="17687"/>
                    <a:pt x="15849" y="17687"/>
                  </a:cubicBezTo>
                  <a:cubicBezTo>
                    <a:pt x="16661" y="17687"/>
                    <a:pt x="17521" y="17483"/>
                    <a:pt x="18192" y="17090"/>
                  </a:cubicBezTo>
                  <a:lnTo>
                    <a:pt x="45346" y="1429"/>
                  </a:lnTo>
                  <a:cubicBezTo>
                    <a:pt x="46031" y="1012"/>
                    <a:pt x="46388" y="506"/>
                    <a:pt x="46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8"/>
            <p:cNvSpPr/>
            <p:nvPr/>
          </p:nvSpPr>
          <p:spPr>
            <a:xfrm>
              <a:off x="-913580" y="3062544"/>
              <a:ext cx="2818530" cy="1610890"/>
            </a:xfrm>
            <a:custGeom>
              <a:avLst/>
              <a:gdLst/>
              <a:ahLst/>
              <a:cxnLst/>
              <a:rect l="l" t="t" r="r" b="b"/>
              <a:pathLst>
                <a:path w="45376" h="25934" extrusionOk="0">
                  <a:moveTo>
                    <a:pt x="30020" y="1"/>
                  </a:moveTo>
                  <a:cubicBezTo>
                    <a:pt x="29345" y="1"/>
                    <a:pt x="28631" y="166"/>
                    <a:pt x="28077" y="492"/>
                  </a:cubicBezTo>
                  <a:lnTo>
                    <a:pt x="23283" y="3231"/>
                  </a:lnTo>
                  <a:lnTo>
                    <a:pt x="12803" y="9305"/>
                  </a:lnTo>
                  <a:lnTo>
                    <a:pt x="5181" y="13712"/>
                  </a:lnTo>
                  <a:lnTo>
                    <a:pt x="1102" y="16034"/>
                  </a:lnTo>
                  <a:cubicBezTo>
                    <a:pt x="89" y="16629"/>
                    <a:pt x="0" y="17523"/>
                    <a:pt x="864" y="18029"/>
                  </a:cubicBezTo>
                  <a:lnTo>
                    <a:pt x="1786" y="18565"/>
                  </a:lnTo>
                  <a:lnTo>
                    <a:pt x="13964" y="25591"/>
                  </a:lnTo>
                  <a:cubicBezTo>
                    <a:pt x="14368" y="25821"/>
                    <a:pt x="14907" y="25934"/>
                    <a:pt x="15470" y="25934"/>
                  </a:cubicBezTo>
                  <a:cubicBezTo>
                    <a:pt x="16149" y="25934"/>
                    <a:pt x="16864" y="25768"/>
                    <a:pt x="17418" y="25443"/>
                  </a:cubicBezTo>
                  <a:lnTo>
                    <a:pt x="29357" y="18565"/>
                  </a:lnTo>
                  <a:lnTo>
                    <a:pt x="37754" y="13712"/>
                  </a:lnTo>
                  <a:lnTo>
                    <a:pt x="44363" y="9901"/>
                  </a:lnTo>
                  <a:cubicBezTo>
                    <a:pt x="44691" y="9722"/>
                    <a:pt x="44899" y="9513"/>
                    <a:pt x="45048" y="9305"/>
                  </a:cubicBezTo>
                  <a:cubicBezTo>
                    <a:pt x="45376" y="8799"/>
                    <a:pt x="45227" y="8263"/>
                    <a:pt x="44631" y="7906"/>
                  </a:cubicBezTo>
                  <a:lnTo>
                    <a:pt x="36563" y="3231"/>
                  </a:lnTo>
                  <a:lnTo>
                    <a:pt x="31501" y="343"/>
                  </a:lnTo>
                  <a:cubicBezTo>
                    <a:pt x="31110" y="114"/>
                    <a:pt x="30579" y="1"/>
                    <a:pt x="300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8"/>
            <p:cNvSpPr/>
            <p:nvPr/>
          </p:nvSpPr>
          <p:spPr>
            <a:xfrm>
              <a:off x="-884013" y="3074594"/>
              <a:ext cx="2766788" cy="1586852"/>
            </a:xfrm>
            <a:custGeom>
              <a:avLst/>
              <a:gdLst/>
              <a:ahLst/>
              <a:cxnLst/>
              <a:rect l="l" t="t" r="r" b="b"/>
              <a:pathLst>
                <a:path w="44543" h="25547" extrusionOk="0">
                  <a:moveTo>
                    <a:pt x="29536" y="0"/>
                  </a:moveTo>
                  <a:cubicBezTo>
                    <a:pt x="28881" y="0"/>
                    <a:pt x="28196" y="179"/>
                    <a:pt x="27690" y="477"/>
                  </a:cubicBezTo>
                  <a:lnTo>
                    <a:pt x="23224" y="3037"/>
                  </a:lnTo>
                  <a:lnTo>
                    <a:pt x="12744" y="9111"/>
                  </a:lnTo>
                  <a:lnTo>
                    <a:pt x="5122" y="13518"/>
                  </a:lnTo>
                  <a:lnTo>
                    <a:pt x="745" y="16019"/>
                  </a:lnTo>
                  <a:cubicBezTo>
                    <a:pt x="268" y="16316"/>
                    <a:pt x="0" y="16644"/>
                    <a:pt x="0" y="16971"/>
                  </a:cubicBezTo>
                  <a:cubicBezTo>
                    <a:pt x="0" y="17239"/>
                    <a:pt x="179" y="17478"/>
                    <a:pt x="507" y="17656"/>
                  </a:cubicBezTo>
                  <a:lnTo>
                    <a:pt x="1727" y="18371"/>
                  </a:lnTo>
                  <a:lnTo>
                    <a:pt x="13607" y="25219"/>
                  </a:lnTo>
                  <a:cubicBezTo>
                    <a:pt x="13935" y="25427"/>
                    <a:pt x="14441" y="25546"/>
                    <a:pt x="14977" y="25546"/>
                  </a:cubicBezTo>
                  <a:cubicBezTo>
                    <a:pt x="15662" y="25546"/>
                    <a:pt x="16317" y="25368"/>
                    <a:pt x="16823" y="25070"/>
                  </a:cubicBezTo>
                  <a:lnTo>
                    <a:pt x="28464" y="18371"/>
                  </a:lnTo>
                  <a:lnTo>
                    <a:pt x="36861" y="13518"/>
                  </a:lnTo>
                  <a:lnTo>
                    <a:pt x="43798" y="9498"/>
                  </a:lnTo>
                  <a:cubicBezTo>
                    <a:pt x="44006" y="9379"/>
                    <a:pt x="44185" y="9230"/>
                    <a:pt x="44304" y="9111"/>
                  </a:cubicBezTo>
                  <a:lnTo>
                    <a:pt x="44394" y="8992"/>
                  </a:lnTo>
                  <a:cubicBezTo>
                    <a:pt x="44513" y="8813"/>
                    <a:pt x="44542" y="8605"/>
                    <a:pt x="44513" y="8426"/>
                  </a:cubicBezTo>
                  <a:cubicBezTo>
                    <a:pt x="44453" y="8218"/>
                    <a:pt x="44304" y="8039"/>
                    <a:pt x="44036" y="7890"/>
                  </a:cubicBezTo>
                  <a:lnTo>
                    <a:pt x="35640" y="3037"/>
                  </a:lnTo>
                  <a:lnTo>
                    <a:pt x="30936" y="328"/>
                  </a:lnTo>
                  <a:cubicBezTo>
                    <a:pt x="30578" y="119"/>
                    <a:pt x="30102" y="0"/>
                    <a:pt x="295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8"/>
            <p:cNvSpPr/>
            <p:nvPr/>
          </p:nvSpPr>
          <p:spPr>
            <a:xfrm>
              <a:off x="1259476" y="3298832"/>
              <a:ext cx="227527" cy="129323"/>
            </a:xfrm>
            <a:custGeom>
              <a:avLst/>
              <a:gdLst/>
              <a:ahLst/>
              <a:cxnLst/>
              <a:rect l="l" t="t" r="r" b="b"/>
              <a:pathLst>
                <a:path w="3663" h="2082" extrusionOk="0">
                  <a:moveTo>
                    <a:pt x="190" y="0"/>
                  </a:moveTo>
                  <a:cubicBezTo>
                    <a:pt x="149" y="0"/>
                    <a:pt x="105" y="8"/>
                    <a:pt x="60" y="23"/>
                  </a:cubicBezTo>
                  <a:cubicBezTo>
                    <a:pt x="1" y="82"/>
                    <a:pt x="1" y="142"/>
                    <a:pt x="60" y="172"/>
                  </a:cubicBezTo>
                  <a:lnTo>
                    <a:pt x="3335" y="2047"/>
                  </a:lnTo>
                  <a:cubicBezTo>
                    <a:pt x="3360" y="2072"/>
                    <a:pt x="3396" y="2082"/>
                    <a:pt x="3434" y="2082"/>
                  </a:cubicBezTo>
                  <a:cubicBezTo>
                    <a:pt x="3485" y="2082"/>
                    <a:pt x="3539" y="2064"/>
                    <a:pt x="3573" y="2047"/>
                  </a:cubicBezTo>
                  <a:cubicBezTo>
                    <a:pt x="3633" y="2017"/>
                    <a:pt x="3663" y="1958"/>
                    <a:pt x="3603" y="1928"/>
                  </a:cubicBezTo>
                  <a:lnTo>
                    <a:pt x="298" y="23"/>
                  </a:lnTo>
                  <a:cubicBezTo>
                    <a:pt x="269" y="8"/>
                    <a:pt x="231" y="0"/>
                    <a:pt x="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8"/>
            <p:cNvSpPr/>
            <p:nvPr/>
          </p:nvSpPr>
          <p:spPr>
            <a:xfrm>
              <a:off x="1130026" y="3224355"/>
              <a:ext cx="68451" cy="37083"/>
            </a:xfrm>
            <a:custGeom>
              <a:avLst/>
              <a:gdLst/>
              <a:ahLst/>
              <a:cxnLst/>
              <a:rect l="l" t="t" r="r" b="b"/>
              <a:pathLst>
                <a:path w="1102" h="597" extrusionOk="0">
                  <a:moveTo>
                    <a:pt x="555" y="1"/>
                  </a:moveTo>
                  <a:cubicBezTo>
                    <a:pt x="425" y="1"/>
                    <a:pt x="298" y="31"/>
                    <a:pt x="209" y="90"/>
                  </a:cubicBezTo>
                  <a:cubicBezTo>
                    <a:pt x="0" y="209"/>
                    <a:pt x="0" y="388"/>
                    <a:pt x="209" y="507"/>
                  </a:cubicBezTo>
                  <a:cubicBezTo>
                    <a:pt x="298" y="567"/>
                    <a:pt x="425" y="596"/>
                    <a:pt x="555" y="596"/>
                  </a:cubicBezTo>
                  <a:cubicBezTo>
                    <a:pt x="685" y="596"/>
                    <a:pt x="819" y="567"/>
                    <a:pt x="923" y="507"/>
                  </a:cubicBezTo>
                  <a:cubicBezTo>
                    <a:pt x="1102" y="388"/>
                    <a:pt x="1102" y="209"/>
                    <a:pt x="923" y="90"/>
                  </a:cubicBezTo>
                  <a:cubicBezTo>
                    <a:pt x="819" y="31"/>
                    <a:pt x="685" y="1"/>
                    <a:pt x="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8"/>
            <p:cNvSpPr/>
            <p:nvPr/>
          </p:nvSpPr>
          <p:spPr>
            <a:xfrm>
              <a:off x="1200279" y="3265973"/>
              <a:ext cx="50003" cy="25529"/>
            </a:xfrm>
            <a:custGeom>
              <a:avLst/>
              <a:gdLst/>
              <a:ahLst/>
              <a:cxnLst/>
              <a:rect l="l" t="t" r="r" b="b"/>
              <a:pathLst>
                <a:path w="805" h="411" extrusionOk="0">
                  <a:moveTo>
                    <a:pt x="403" y="1"/>
                  </a:moveTo>
                  <a:cubicBezTo>
                    <a:pt x="313" y="1"/>
                    <a:pt x="224" y="16"/>
                    <a:pt x="150" y="45"/>
                  </a:cubicBezTo>
                  <a:cubicBezTo>
                    <a:pt x="1" y="135"/>
                    <a:pt x="1" y="254"/>
                    <a:pt x="150" y="343"/>
                  </a:cubicBezTo>
                  <a:cubicBezTo>
                    <a:pt x="224" y="388"/>
                    <a:pt x="313" y="410"/>
                    <a:pt x="403" y="410"/>
                  </a:cubicBezTo>
                  <a:cubicBezTo>
                    <a:pt x="492" y="410"/>
                    <a:pt x="581" y="388"/>
                    <a:pt x="656" y="343"/>
                  </a:cubicBezTo>
                  <a:cubicBezTo>
                    <a:pt x="805" y="254"/>
                    <a:pt x="805" y="135"/>
                    <a:pt x="656" y="45"/>
                  </a:cubicBezTo>
                  <a:cubicBezTo>
                    <a:pt x="581" y="16"/>
                    <a:pt x="492" y="1"/>
                    <a:pt x="4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8"/>
            <p:cNvSpPr/>
            <p:nvPr/>
          </p:nvSpPr>
          <p:spPr>
            <a:xfrm>
              <a:off x="1607199" y="3786316"/>
              <a:ext cx="157213" cy="121683"/>
            </a:xfrm>
            <a:custGeom>
              <a:avLst/>
              <a:gdLst/>
              <a:ahLst/>
              <a:cxnLst/>
              <a:rect l="l" t="t" r="r" b="b"/>
              <a:pathLst>
                <a:path w="2531" h="1959" extrusionOk="0">
                  <a:moveTo>
                    <a:pt x="2347" y="0"/>
                  </a:moveTo>
                  <a:cubicBezTo>
                    <a:pt x="2311" y="0"/>
                    <a:pt x="2272" y="12"/>
                    <a:pt x="2233" y="35"/>
                  </a:cubicBezTo>
                  <a:lnTo>
                    <a:pt x="298" y="1166"/>
                  </a:lnTo>
                  <a:cubicBezTo>
                    <a:pt x="119" y="1256"/>
                    <a:pt x="0" y="1494"/>
                    <a:pt x="0" y="1702"/>
                  </a:cubicBezTo>
                  <a:cubicBezTo>
                    <a:pt x="0" y="1854"/>
                    <a:pt x="63" y="1958"/>
                    <a:pt x="166" y="1958"/>
                  </a:cubicBezTo>
                  <a:cubicBezTo>
                    <a:pt x="205" y="1958"/>
                    <a:pt x="249" y="1943"/>
                    <a:pt x="298" y="1911"/>
                  </a:cubicBezTo>
                  <a:lnTo>
                    <a:pt x="2233" y="809"/>
                  </a:lnTo>
                  <a:cubicBezTo>
                    <a:pt x="2382" y="720"/>
                    <a:pt x="2531" y="452"/>
                    <a:pt x="2531" y="243"/>
                  </a:cubicBezTo>
                  <a:cubicBezTo>
                    <a:pt x="2531" y="89"/>
                    <a:pt x="2450" y="0"/>
                    <a:pt x="2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8"/>
            <p:cNvSpPr/>
            <p:nvPr/>
          </p:nvSpPr>
          <p:spPr>
            <a:xfrm>
              <a:off x="1616392" y="3791844"/>
              <a:ext cx="157275" cy="122429"/>
            </a:xfrm>
            <a:custGeom>
              <a:avLst/>
              <a:gdLst/>
              <a:ahLst/>
              <a:cxnLst/>
              <a:rect l="l" t="t" r="r" b="b"/>
              <a:pathLst>
                <a:path w="2532" h="1971" extrusionOk="0">
                  <a:moveTo>
                    <a:pt x="2348" y="1"/>
                  </a:moveTo>
                  <a:cubicBezTo>
                    <a:pt x="2312" y="1"/>
                    <a:pt x="2273" y="12"/>
                    <a:pt x="2234" y="35"/>
                  </a:cubicBezTo>
                  <a:lnTo>
                    <a:pt x="299" y="1167"/>
                  </a:lnTo>
                  <a:cubicBezTo>
                    <a:pt x="120" y="1256"/>
                    <a:pt x="1" y="1494"/>
                    <a:pt x="1" y="1703"/>
                  </a:cubicBezTo>
                  <a:cubicBezTo>
                    <a:pt x="1" y="1863"/>
                    <a:pt x="72" y="1971"/>
                    <a:pt x="186" y="1971"/>
                  </a:cubicBezTo>
                  <a:cubicBezTo>
                    <a:pt x="220" y="1971"/>
                    <a:pt x="258" y="1961"/>
                    <a:pt x="299" y="1941"/>
                  </a:cubicBezTo>
                  <a:lnTo>
                    <a:pt x="2234" y="809"/>
                  </a:lnTo>
                  <a:cubicBezTo>
                    <a:pt x="2383" y="720"/>
                    <a:pt x="2532" y="452"/>
                    <a:pt x="2532" y="244"/>
                  </a:cubicBezTo>
                  <a:cubicBezTo>
                    <a:pt x="2532" y="90"/>
                    <a:pt x="2451" y="1"/>
                    <a:pt x="2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8"/>
            <p:cNvSpPr/>
            <p:nvPr/>
          </p:nvSpPr>
          <p:spPr>
            <a:xfrm>
              <a:off x="835971" y="4230195"/>
              <a:ext cx="157275" cy="122677"/>
            </a:xfrm>
            <a:custGeom>
              <a:avLst/>
              <a:gdLst/>
              <a:ahLst/>
              <a:cxnLst/>
              <a:rect l="l" t="t" r="r" b="b"/>
              <a:pathLst>
                <a:path w="2532" h="1975" extrusionOk="0">
                  <a:moveTo>
                    <a:pt x="2372" y="0"/>
                  </a:moveTo>
                  <a:cubicBezTo>
                    <a:pt x="2339" y="0"/>
                    <a:pt x="2302" y="11"/>
                    <a:pt x="2263" y="35"/>
                  </a:cubicBezTo>
                  <a:lnTo>
                    <a:pt x="298" y="1166"/>
                  </a:lnTo>
                  <a:cubicBezTo>
                    <a:pt x="149" y="1256"/>
                    <a:pt x="0" y="1494"/>
                    <a:pt x="0" y="1702"/>
                  </a:cubicBezTo>
                  <a:cubicBezTo>
                    <a:pt x="0" y="1879"/>
                    <a:pt x="83" y="1974"/>
                    <a:pt x="186" y="1974"/>
                  </a:cubicBezTo>
                  <a:cubicBezTo>
                    <a:pt x="222" y="1974"/>
                    <a:pt x="260" y="1963"/>
                    <a:pt x="298" y="1940"/>
                  </a:cubicBezTo>
                  <a:lnTo>
                    <a:pt x="2263" y="809"/>
                  </a:lnTo>
                  <a:cubicBezTo>
                    <a:pt x="2412" y="720"/>
                    <a:pt x="2531" y="481"/>
                    <a:pt x="2531" y="243"/>
                  </a:cubicBezTo>
                  <a:cubicBezTo>
                    <a:pt x="2531" y="89"/>
                    <a:pt x="2466" y="0"/>
                    <a:pt x="2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8"/>
            <p:cNvSpPr/>
            <p:nvPr/>
          </p:nvSpPr>
          <p:spPr>
            <a:xfrm>
              <a:off x="845226" y="4235785"/>
              <a:ext cx="157213" cy="122677"/>
            </a:xfrm>
            <a:custGeom>
              <a:avLst/>
              <a:gdLst/>
              <a:ahLst/>
              <a:cxnLst/>
              <a:rect l="l" t="t" r="r" b="b"/>
              <a:pathLst>
                <a:path w="2531" h="1975" extrusionOk="0">
                  <a:moveTo>
                    <a:pt x="2357" y="0"/>
                  </a:moveTo>
                  <a:cubicBezTo>
                    <a:pt x="2321" y="0"/>
                    <a:pt x="2279" y="11"/>
                    <a:pt x="2233" y="34"/>
                  </a:cubicBezTo>
                  <a:lnTo>
                    <a:pt x="298" y="1166"/>
                  </a:lnTo>
                  <a:cubicBezTo>
                    <a:pt x="149" y="1255"/>
                    <a:pt x="0" y="1493"/>
                    <a:pt x="0" y="1731"/>
                  </a:cubicBezTo>
                  <a:cubicBezTo>
                    <a:pt x="0" y="1885"/>
                    <a:pt x="81" y="1974"/>
                    <a:pt x="184" y="1974"/>
                  </a:cubicBezTo>
                  <a:cubicBezTo>
                    <a:pt x="220" y="1974"/>
                    <a:pt x="259" y="1963"/>
                    <a:pt x="298" y="1940"/>
                  </a:cubicBezTo>
                  <a:lnTo>
                    <a:pt x="2233" y="808"/>
                  </a:lnTo>
                  <a:cubicBezTo>
                    <a:pt x="2412" y="719"/>
                    <a:pt x="2531" y="481"/>
                    <a:pt x="2531" y="272"/>
                  </a:cubicBezTo>
                  <a:cubicBezTo>
                    <a:pt x="2531" y="95"/>
                    <a:pt x="2465" y="0"/>
                    <a:pt x="2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8"/>
            <p:cNvSpPr/>
            <p:nvPr/>
          </p:nvSpPr>
          <p:spPr>
            <a:xfrm>
              <a:off x="-554800" y="4423499"/>
              <a:ext cx="135038" cy="105099"/>
            </a:xfrm>
            <a:custGeom>
              <a:avLst/>
              <a:gdLst/>
              <a:ahLst/>
              <a:cxnLst/>
              <a:rect l="l" t="t" r="r" b="b"/>
              <a:pathLst>
                <a:path w="2174" h="1692" extrusionOk="0">
                  <a:moveTo>
                    <a:pt x="180" y="1"/>
                  </a:moveTo>
                  <a:cubicBezTo>
                    <a:pt x="75" y="1"/>
                    <a:pt x="0" y="86"/>
                    <a:pt x="0" y="228"/>
                  </a:cubicBezTo>
                  <a:cubicBezTo>
                    <a:pt x="0" y="406"/>
                    <a:pt x="119" y="615"/>
                    <a:pt x="268" y="704"/>
                  </a:cubicBezTo>
                  <a:lnTo>
                    <a:pt x="1936" y="1657"/>
                  </a:lnTo>
                  <a:cubicBezTo>
                    <a:pt x="1967" y="1681"/>
                    <a:pt x="1999" y="1692"/>
                    <a:pt x="2029" y="1692"/>
                  </a:cubicBezTo>
                  <a:cubicBezTo>
                    <a:pt x="2110" y="1692"/>
                    <a:pt x="2174" y="1609"/>
                    <a:pt x="2174" y="1478"/>
                  </a:cubicBezTo>
                  <a:lnTo>
                    <a:pt x="2174" y="1329"/>
                  </a:lnTo>
                  <a:cubicBezTo>
                    <a:pt x="2114" y="1210"/>
                    <a:pt x="2025" y="1061"/>
                    <a:pt x="1936" y="1002"/>
                  </a:cubicBezTo>
                  <a:lnTo>
                    <a:pt x="417" y="138"/>
                  </a:lnTo>
                  <a:lnTo>
                    <a:pt x="268" y="19"/>
                  </a:lnTo>
                  <a:cubicBezTo>
                    <a:pt x="237" y="7"/>
                    <a:pt x="207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8"/>
            <p:cNvSpPr/>
            <p:nvPr/>
          </p:nvSpPr>
          <p:spPr>
            <a:xfrm>
              <a:off x="-528898" y="4432071"/>
              <a:ext cx="109136" cy="74041"/>
            </a:xfrm>
            <a:custGeom>
              <a:avLst/>
              <a:gdLst/>
              <a:ahLst/>
              <a:cxnLst/>
              <a:rect l="l" t="t" r="r" b="b"/>
              <a:pathLst>
                <a:path w="1757" h="1192" extrusionOk="0">
                  <a:moveTo>
                    <a:pt x="0" y="0"/>
                  </a:moveTo>
                  <a:lnTo>
                    <a:pt x="0" y="0"/>
                  </a:lnTo>
                  <a:cubicBezTo>
                    <a:pt x="30" y="119"/>
                    <a:pt x="119" y="268"/>
                    <a:pt x="238" y="328"/>
                  </a:cubicBezTo>
                  <a:lnTo>
                    <a:pt x="1757" y="1191"/>
                  </a:lnTo>
                  <a:cubicBezTo>
                    <a:pt x="1697" y="1072"/>
                    <a:pt x="1608" y="923"/>
                    <a:pt x="1519" y="86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8"/>
            <p:cNvSpPr/>
            <p:nvPr/>
          </p:nvSpPr>
          <p:spPr>
            <a:xfrm>
              <a:off x="478992" y="3311876"/>
              <a:ext cx="982100" cy="560402"/>
            </a:xfrm>
            <a:custGeom>
              <a:avLst/>
              <a:gdLst/>
              <a:ahLst/>
              <a:cxnLst/>
              <a:rect l="l" t="t" r="r" b="b"/>
              <a:pathLst>
                <a:path w="15811" h="9022" extrusionOk="0">
                  <a:moveTo>
                    <a:pt x="4669" y="1"/>
                  </a:moveTo>
                  <a:cubicBezTo>
                    <a:pt x="4393" y="1"/>
                    <a:pt x="4101" y="69"/>
                    <a:pt x="3872" y="200"/>
                  </a:cubicBezTo>
                  <a:lnTo>
                    <a:pt x="448" y="2195"/>
                  </a:lnTo>
                  <a:cubicBezTo>
                    <a:pt x="31" y="2433"/>
                    <a:pt x="1" y="2790"/>
                    <a:pt x="358" y="2998"/>
                  </a:cubicBezTo>
                  <a:lnTo>
                    <a:pt x="10541" y="8894"/>
                  </a:lnTo>
                  <a:cubicBezTo>
                    <a:pt x="10707" y="8977"/>
                    <a:pt x="10930" y="9021"/>
                    <a:pt x="11164" y="9021"/>
                  </a:cubicBezTo>
                  <a:cubicBezTo>
                    <a:pt x="11434" y="9021"/>
                    <a:pt x="11717" y="8962"/>
                    <a:pt x="11940" y="8834"/>
                  </a:cubicBezTo>
                  <a:lnTo>
                    <a:pt x="15364" y="6839"/>
                  </a:lnTo>
                  <a:cubicBezTo>
                    <a:pt x="15781" y="6601"/>
                    <a:pt x="15811" y="6244"/>
                    <a:pt x="15454" y="6035"/>
                  </a:cubicBezTo>
                  <a:lnTo>
                    <a:pt x="5271" y="140"/>
                  </a:lnTo>
                  <a:cubicBezTo>
                    <a:pt x="5110" y="46"/>
                    <a:pt x="4895" y="1"/>
                    <a:pt x="4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8"/>
            <p:cNvSpPr/>
            <p:nvPr/>
          </p:nvSpPr>
          <p:spPr>
            <a:xfrm>
              <a:off x="-221922" y="3709355"/>
              <a:ext cx="318153" cy="174729"/>
            </a:xfrm>
            <a:custGeom>
              <a:avLst/>
              <a:gdLst/>
              <a:ahLst/>
              <a:cxnLst/>
              <a:rect l="l" t="t" r="r" b="b"/>
              <a:pathLst>
                <a:path w="5122" h="2813" extrusionOk="0">
                  <a:moveTo>
                    <a:pt x="2588" y="0"/>
                  </a:moveTo>
                  <a:cubicBezTo>
                    <a:pt x="2323" y="0"/>
                    <a:pt x="2040" y="61"/>
                    <a:pt x="1817" y="172"/>
                  </a:cubicBezTo>
                  <a:lnTo>
                    <a:pt x="477" y="976"/>
                  </a:lnTo>
                  <a:cubicBezTo>
                    <a:pt x="60" y="1214"/>
                    <a:pt x="1" y="1572"/>
                    <a:pt x="358" y="1780"/>
                  </a:cubicBezTo>
                  <a:lnTo>
                    <a:pt x="1936" y="2673"/>
                  </a:lnTo>
                  <a:cubicBezTo>
                    <a:pt x="2097" y="2767"/>
                    <a:pt x="2312" y="2813"/>
                    <a:pt x="2535" y="2813"/>
                  </a:cubicBezTo>
                  <a:cubicBezTo>
                    <a:pt x="2808" y="2813"/>
                    <a:pt x="3093" y="2745"/>
                    <a:pt x="3305" y="2614"/>
                  </a:cubicBezTo>
                  <a:lnTo>
                    <a:pt x="4675" y="1840"/>
                  </a:lnTo>
                  <a:cubicBezTo>
                    <a:pt x="5092" y="1602"/>
                    <a:pt x="5122" y="1244"/>
                    <a:pt x="4794" y="1036"/>
                  </a:cubicBezTo>
                  <a:lnTo>
                    <a:pt x="3186" y="143"/>
                  </a:lnTo>
                  <a:cubicBezTo>
                    <a:pt x="3034" y="46"/>
                    <a:pt x="2818" y="0"/>
                    <a:pt x="2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737952" y="3964775"/>
              <a:ext cx="318153" cy="176407"/>
            </a:xfrm>
            <a:custGeom>
              <a:avLst/>
              <a:gdLst/>
              <a:ahLst/>
              <a:cxnLst/>
              <a:rect l="l" t="t" r="r" b="b"/>
              <a:pathLst>
                <a:path w="5122" h="2840" extrusionOk="0">
                  <a:moveTo>
                    <a:pt x="2609" y="0"/>
                  </a:moveTo>
                  <a:cubicBezTo>
                    <a:pt x="2338" y="0"/>
                    <a:pt x="2046" y="68"/>
                    <a:pt x="1816" y="199"/>
                  </a:cubicBezTo>
                  <a:lnTo>
                    <a:pt x="447" y="1003"/>
                  </a:lnTo>
                  <a:cubicBezTo>
                    <a:pt x="60" y="1211"/>
                    <a:pt x="0" y="1569"/>
                    <a:pt x="358" y="1777"/>
                  </a:cubicBezTo>
                  <a:lnTo>
                    <a:pt x="1936" y="2700"/>
                  </a:lnTo>
                  <a:cubicBezTo>
                    <a:pt x="2096" y="2794"/>
                    <a:pt x="2312" y="2839"/>
                    <a:pt x="2535" y="2839"/>
                  </a:cubicBezTo>
                  <a:cubicBezTo>
                    <a:pt x="2808" y="2839"/>
                    <a:pt x="3092" y="2771"/>
                    <a:pt x="3305" y="2640"/>
                  </a:cubicBezTo>
                  <a:lnTo>
                    <a:pt x="4675" y="1837"/>
                  </a:lnTo>
                  <a:cubicBezTo>
                    <a:pt x="5092" y="1628"/>
                    <a:pt x="5121" y="1271"/>
                    <a:pt x="4794" y="1062"/>
                  </a:cubicBezTo>
                  <a:lnTo>
                    <a:pt x="3186" y="139"/>
                  </a:lnTo>
                  <a:cubicBezTo>
                    <a:pt x="3039" y="46"/>
                    <a:pt x="2831" y="0"/>
                    <a:pt x="2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270035" y="3694571"/>
              <a:ext cx="318153" cy="174729"/>
            </a:xfrm>
            <a:custGeom>
              <a:avLst/>
              <a:gdLst/>
              <a:ahLst/>
              <a:cxnLst/>
              <a:rect l="l" t="t" r="r" b="b"/>
              <a:pathLst>
                <a:path w="5122" h="2813" extrusionOk="0">
                  <a:moveTo>
                    <a:pt x="2576" y="0"/>
                  </a:moveTo>
                  <a:cubicBezTo>
                    <a:pt x="2314" y="0"/>
                    <a:pt x="2040" y="61"/>
                    <a:pt x="1817" y="172"/>
                  </a:cubicBezTo>
                  <a:lnTo>
                    <a:pt x="447" y="976"/>
                  </a:lnTo>
                  <a:cubicBezTo>
                    <a:pt x="60" y="1214"/>
                    <a:pt x="0" y="1572"/>
                    <a:pt x="358" y="1780"/>
                  </a:cubicBezTo>
                  <a:lnTo>
                    <a:pt x="1936" y="2673"/>
                  </a:lnTo>
                  <a:cubicBezTo>
                    <a:pt x="2097" y="2767"/>
                    <a:pt x="2306" y="2813"/>
                    <a:pt x="2525" y="2813"/>
                  </a:cubicBezTo>
                  <a:cubicBezTo>
                    <a:pt x="2793" y="2813"/>
                    <a:pt x="3076" y="2745"/>
                    <a:pt x="3305" y="2614"/>
                  </a:cubicBezTo>
                  <a:lnTo>
                    <a:pt x="4675" y="1840"/>
                  </a:lnTo>
                  <a:cubicBezTo>
                    <a:pt x="5092" y="1601"/>
                    <a:pt x="5122" y="1244"/>
                    <a:pt x="4764" y="1036"/>
                  </a:cubicBezTo>
                  <a:lnTo>
                    <a:pt x="3186" y="142"/>
                  </a:lnTo>
                  <a:cubicBezTo>
                    <a:pt x="3020" y="46"/>
                    <a:pt x="2803" y="0"/>
                    <a:pt x="2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480855" y="4113417"/>
              <a:ext cx="318153" cy="175723"/>
            </a:xfrm>
            <a:custGeom>
              <a:avLst/>
              <a:gdLst/>
              <a:ahLst/>
              <a:cxnLst/>
              <a:rect l="l" t="t" r="r" b="b"/>
              <a:pathLst>
                <a:path w="5122" h="2829" extrusionOk="0">
                  <a:moveTo>
                    <a:pt x="2589" y="1"/>
                  </a:moveTo>
                  <a:cubicBezTo>
                    <a:pt x="2324" y="1"/>
                    <a:pt x="2040" y="60"/>
                    <a:pt x="1817" y="188"/>
                  </a:cubicBezTo>
                  <a:lnTo>
                    <a:pt x="447" y="992"/>
                  </a:lnTo>
                  <a:cubicBezTo>
                    <a:pt x="60" y="1230"/>
                    <a:pt x="1" y="1587"/>
                    <a:pt x="358" y="1766"/>
                  </a:cubicBezTo>
                  <a:lnTo>
                    <a:pt x="1936" y="2689"/>
                  </a:lnTo>
                  <a:cubicBezTo>
                    <a:pt x="2097" y="2783"/>
                    <a:pt x="2312" y="2828"/>
                    <a:pt x="2535" y="2828"/>
                  </a:cubicBezTo>
                  <a:cubicBezTo>
                    <a:pt x="2808" y="2828"/>
                    <a:pt x="3093" y="2760"/>
                    <a:pt x="3306" y="2629"/>
                  </a:cubicBezTo>
                  <a:lnTo>
                    <a:pt x="4675" y="1855"/>
                  </a:lnTo>
                  <a:cubicBezTo>
                    <a:pt x="5092" y="1617"/>
                    <a:pt x="5122" y="1260"/>
                    <a:pt x="4794" y="1051"/>
                  </a:cubicBezTo>
                  <a:lnTo>
                    <a:pt x="3187" y="128"/>
                  </a:lnTo>
                  <a:cubicBezTo>
                    <a:pt x="3035" y="45"/>
                    <a:pt x="2818" y="1"/>
                    <a:pt x="2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-245961" y="3991174"/>
              <a:ext cx="318153" cy="176966"/>
            </a:xfrm>
            <a:custGeom>
              <a:avLst/>
              <a:gdLst/>
              <a:ahLst/>
              <a:cxnLst/>
              <a:rect l="l" t="t" r="r" b="b"/>
              <a:pathLst>
                <a:path w="5122" h="2849" extrusionOk="0">
                  <a:moveTo>
                    <a:pt x="2524" y="1"/>
                  </a:moveTo>
                  <a:cubicBezTo>
                    <a:pt x="2306" y="1"/>
                    <a:pt x="2093" y="45"/>
                    <a:pt x="1936" y="131"/>
                  </a:cubicBezTo>
                  <a:lnTo>
                    <a:pt x="358" y="1054"/>
                  </a:lnTo>
                  <a:cubicBezTo>
                    <a:pt x="0" y="1263"/>
                    <a:pt x="0" y="1590"/>
                    <a:pt x="358" y="1799"/>
                  </a:cubicBezTo>
                  <a:lnTo>
                    <a:pt x="1936" y="2692"/>
                  </a:lnTo>
                  <a:cubicBezTo>
                    <a:pt x="2114" y="2796"/>
                    <a:pt x="2345" y="2848"/>
                    <a:pt x="2576" y="2848"/>
                  </a:cubicBezTo>
                  <a:cubicBezTo>
                    <a:pt x="2807" y="2848"/>
                    <a:pt x="3037" y="2796"/>
                    <a:pt x="3216" y="2692"/>
                  </a:cubicBezTo>
                  <a:lnTo>
                    <a:pt x="4794" y="1799"/>
                  </a:lnTo>
                  <a:lnTo>
                    <a:pt x="4794" y="1769"/>
                  </a:lnTo>
                  <a:cubicBezTo>
                    <a:pt x="4854" y="1739"/>
                    <a:pt x="4913" y="1709"/>
                    <a:pt x="4943" y="1679"/>
                  </a:cubicBezTo>
                  <a:cubicBezTo>
                    <a:pt x="5122" y="1471"/>
                    <a:pt x="5062" y="1233"/>
                    <a:pt x="4764" y="1054"/>
                  </a:cubicBezTo>
                  <a:lnTo>
                    <a:pt x="3186" y="161"/>
                  </a:lnTo>
                  <a:cubicBezTo>
                    <a:pt x="3001" y="53"/>
                    <a:pt x="2759" y="1"/>
                    <a:pt x="2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-479019" y="3857501"/>
              <a:ext cx="318215" cy="176407"/>
            </a:xfrm>
            <a:custGeom>
              <a:avLst/>
              <a:gdLst/>
              <a:ahLst/>
              <a:cxnLst/>
              <a:rect l="l" t="t" r="r" b="b"/>
              <a:pathLst>
                <a:path w="5123" h="2840" extrusionOk="0">
                  <a:moveTo>
                    <a:pt x="2597" y="0"/>
                  </a:moveTo>
                  <a:cubicBezTo>
                    <a:pt x="2330" y="0"/>
                    <a:pt x="2046" y="68"/>
                    <a:pt x="1817" y="199"/>
                  </a:cubicBezTo>
                  <a:lnTo>
                    <a:pt x="448" y="973"/>
                  </a:lnTo>
                  <a:cubicBezTo>
                    <a:pt x="61" y="1211"/>
                    <a:pt x="1" y="1569"/>
                    <a:pt x="358" y="1777"/>
                  </a:cubicBezTo>
                  <a:lnTo>
                    <a:pt x="1936" y="2700"/>
                  </a:lnTo>
                  <a:cubicBezTo>
                    <a:pt x="2097" y="2794"/>
                    <a:pt x="2306" y="2839"/>
                    <a:pt x="2526" y="2839"/>
                  </a:cubicBezTo>
                  <a:cubicBezTo>
                    <a:pt x="2793" y="2839"/>
                    <a:pt x="3077" y="2771"/>
                    <a:pt x="3306" y="2641"/>
                  </a:cubicBezTo>
                  <a:lnTo>
                    <a:pt x="4675" y="1837"/>
                  </a:lnTo>
                  <a:cubicBezTo>
                    <a:pt x="5063" y="1598"/>
                    <a:pt x="5122" y="1271"/>
                    <a:pt x="4765" y="1062"/>
                  </a:cubicBezTo>
                  <a:lnTo>
                    <a:pt x="3187" y="140"/>
                  </a:lnTo>
                  <a:cubicBezTo>
                    <a:pt x="3026" y="46"/>
                    <a:pt x="2817" y="0"/>
                    <a:pt x="2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504894" y="3829735"/>
              <a:ext cx="318153" cy="176407"/>
            </a:xfrm>
            <a:custGeom>
              <a:avLst/>
              <a:gdLst/>
              <a:ahLst/>
              <a:cxnLst/>
              <a:rect l="l" t="t" r="r" b="b"/>
              <a:pathLst>
                <a:path w="5122" h="2840" extrusionOk="0">
                  <a:moveTo>
                    <a:pt x="2587" y="1"/>
                  </a:moveTo>
                  <a:cubicBezTo>
                    <a:pt x="2315" y="1"/>
                    <a:pt x="2030" y="68"/>
                    <a:pt x="1817" y="199"/>
                  </a:cubicBezTo>
                  <a:lnTo>
                    <a:pt x="447" y="1003"/>
                  </a:lnTo>
                  <a:cubicBezTo>
                    <a:pt x="31" y="1212"/>
                    <a:pt x="1" y="1569"/>
                    <a:pt x="358" y="1777"/>
                  </a:cubicBezTo>
                  <a:lnTo>
                    <a:pt x="1936" y="2700"/>
                  </a:lnTo>
                  <a:cubicBezTo>
                    <a:pt x="2097" y="2794"/>
                    <a:pt x="2306" y="2840"/>
                    <a:pt x="2525" y="2840"/>
                  </a:cubicBezTo>
                  <a:cubicBezTo>
                    <a:pt x="2793" y="2840"/>
                    <a:pt x="3076" y="2772"/>
                    <a:pt x="3306" y="2641"/>
                  </a:cubicBezTo>
                  <a:lnTo>
                    <a:pt x="4675" y="1837"/>
                  </a:lnTo>
                  <a:cubicBezTo>
                    <a:pt x="5062" y="1599"/>
                    <a:pt x="5122" y="1271"/>
                    <a:pt x="4765" y="1063"/>
                  </a:cubicBezTo>
                  <a:lnTo>
                    <a:pt x="3187" y="140"/>
                  </a:lnTo>
                  <a:cubicBezTo>
                    <a:pt x="3026" y="46"/>
                    <a:pt x="2811" y="1"/>
                    <a:pt x="25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2938" y="3841599"/>
              <a:ext cx="318153" cy="178581"/>
            </a:xfrm>
            <a:custGeom>
              <a:avLst/>
              <a:gdLst/>
              <a:ahLst/>
              <a:cxnLst/>
              <a:rect l="l" t="t" r="r" b="b"/>
              <a:pathLst>
                <a:path w="5122" h="2875" extrusionOk="0">
                  <a:moveTo>
                    <a:pt x="2547" y="1"/>
                  </a:moveTo>
                  <a:cubicBezTo>
                    <a:pt x="2316" y="1"/>
                    <a:pt x="2085" y="53"/>
                    <a:pt x="1906" y="157"/>
                  </a:cubicBezTo>
                  <a:lnTo>
                    <a:pt x="328" y="1080"/>
                  </a:lnTo>
                  <a:cubicBezTo>
                    <a:pt x="1" y="1259"/>
                    <a:pt x="1" y="1586"/>
                    <a:pt x="328" y="1795"/>
                  </a:cubicBezTo>
                  <a:lnTo>
                    <a:pt x="1936" y="2718"/>
                  </a:lnTo>
                  <a:cubicBezTo>
                    <a:pt x="2100" y="2822"/>
                    <a:pt x="2323" y="2874"/>
                    <a:pt x="2550" y="2874"/>
                  </a:cubicBezTo>
                  <a:cubicBezTo>
                    <a:pt x="2777" y="2874"/>
                    <a:pt x="3008" y="2822"/>
                    <a:pt x="3187" y="2718"/>
                  </a:cubicBezTo>
                  <a:lnTo>
                    <a:pt x="4765" y="1795"/>
                  </a:lnTo>
                  <a:cubicBezTo>
                    <a:pt x="5122" y="1616"/>
                    <a:pt x="5122" y="1289"/>
                    <a:pt x="4765" y="1080"/>
                  </a:cubicBezTo>
                  <a:lnTo>
                    <a:pt x="3187" y="157"/>
                  </a:lnTo>
                  <a:cubicBezTo>
                    <a:pt x="3008" y="53"/>
                    <a:pt x="2777" y="1"/>
                    <a:pt x="25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245996" y="3979558"/>
              <a:ext cx="318153" cy="174543"/>
            </a:xfrm>
            <a:custGeom>
              <a:avLst/>
              <a:gdLst/>
              <a:ahLst/>
              <a:cxnLst/>
              <a:rect l="l" t="t" r="r" b="b"/>
              <a:pathLst>
                <a:path w="5122" h="2810" extrusionOk="0">
                  <a:moveTo>
                    <a:pt x="2597" y="0"/>
                  </a:moveTo>
                  <a:cubicBezTo>
                    <a:pt x="2329" y="0"/>
                    <a:pt x="2046" y="68"/>
                    <a:pt x="1817" y="199"/>
                  </a:cubicBezTo>
                  <a:lnTo>
                    <a:pt x="447" y="973"/>
                  </a:lnTo>
                  <a:cubicBezTo>
                    <a:pt x="60" y="1211"/>
                    <a:pt x="0" y="1569"/>
                    <a:pt x="358" y="1777"/>
                  </a:cubicBezTo>
                  <a:lnTo>
                    <a:pt x="1936" y="2670"/>
                  </a:lnTo>
                  <a:cubicBezTo>
                    <a:pt x="2097" y="2764"/>
                    <a:pt x="2306" y="2810"/>
                    <a:pt x="2525" y="2810"/>
                  </a:cubicBezTo>
                  <a:cubicBezTo>
                    <a:pt x="2793" y="2810"/>
                    <a:pt x="3076" y="2742"/>
                    <a:pt x="3305" y="2611"/>
                  </a:cubicBezTo>
                  <a:lnTo>
                    <a:pt x="4675" y="1837"/>
                  </a:lnTo>
                  <a:cubicBezTo>
                    <a:pt x="5092" y="1599"/>
                    <a:pt x="5122" y="1241"/>
                    <a:pt x="4764" y="1033"/>
                  </a:cubicBezTo>
                  <a:lnTo>
                    <a:pt x="3186" y="140"/>
                  </a:lnTo>
                  <a:cubicBezTo>
                    <a:pt x="3025" y="46"/>
                    <a:pt x="2816" y="0"/>
                    <a:pt x="2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-11101" y="4127331"/>
              <a:ext cx="318153" cy="174729"/>
            </a:xfrm>
            <a:custGeom>
              <a:avLst/>
              <a:gdLst/>
              <a:ahLst/>
              <a:cxnLst/>
              <a:rect l="l" t="t" r="r" b="b"/>
              <a:pathLst>
                <a:path w="5122" h="2813" extrusionOk="0">
                  <a:moveTo>
                    <a:pt x="2566" y="0"/>
                  </a:moveTo>
                  <a:cubicBezTo>
                    <a:pt x="2300" y="0"/>
                    <a:pt x="2024" y="61"/>
                    <a:pt x="1817" y="172"/>
                  </a:cubicBezTo>
                  <a:lnTo>
                    <a:pt x="447" y="976"/>
                  </a:lnTo>
                  <a:cubicBezTo>
                    <a:pt x="31" y="1214"/>
                    <a:pt x="1" y="1572"/>
                    <a:pt x="358" y="1780"/>
                  </a:cubicBezTo>
                  <a:lnTo>
                    <a:pt x="1936" y="2673"/>
                  </a:lnTo>
                  <a:cubicBezTo>
                    <a:pt x="2084" y="2767"/>
                    <a:pt x="2291" y="2813"/>
                    <a:pt x="2513" y="2813"/>
                  </a:cubicBezTo>
                  <a:cubicBezTo>
                    <a:pt x="2784" y="2813"/>
                    <a:pt x="3077" y="2745"/>
                    <a:pt x="3306" y="2614"/>
                  </a:cubicBezTo>
                  <a:lnTo>
                    <a:pt x="4675" y="1840"/>
                  </a:lnTo>
                  <a:cubicBezTo>
                    <a:pt x="5062" y="1601"/>
                    <a:pt x="5122" y="1244"/>
                    <a:pt x="4765" y="1036"/>
                  </a:cubicBezTo>
                  <a:lnTo>
                    <a:pt x="3187" y="143"/>
                  </a:lnTo>
                  <a:cubicBezTo>
                    <a:pt x="3021" y="46"/>
                    <a:pt x="2797" y="0"/>
                    <a:pt x="2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36976" y="3559532"/>
              <a:ext cx="318215" cy="174792"/>
            </a:xfrm>
            <a:custGeom>
              <a:avLst/>
              <a:gdLst/>
              <a:ahLst/>
              <a:cxnLst/>
              <a:rect l="l" t="t" r="r" b="b"/>
              <a:pathLst>
                <a:path w="5123" h="2814" extrusionOk="0">
                  <a:moveTo>
                    <a:pt x="2566" y="1"/>
                  </a:moveTo>
                  <a:cubicBezTo>
                    <a:pt x="2300" y="1"/>
                    <a:pt x="2024" y="61"/>
                    <a:pt x="1817" y="173"/>
                  </a:cubicBezTo>
                  <a:lnTo>
                    <a:pt x="448" y="977"/>
                  </a:lnTo>
                  <a:cubicBezTo>
                    <a:pt x="31" y="1215"/>
                    <a:pt x="1" y="1572"/>
                    <a:pt x="328" y="1780"/>
                  </a:cubicBezTo>
                  <a:lnTo>
                    <a:pt x="1936" y="2674"/>
                  </a:lnTo>
                  <a:cubicBezTo>
                    <a:pt x="2084" y="2767"/>
                    <a:pt x="2291" y="2813"/>
                    <a:pt x="2513" y="2813"/>
                  </a:cubicBezTo>
                  <a:cubicBezTo>
                    <a:pt x="2784" y="2813"/>
                    <a:pt x="3077" y="2745"/>
                    <a:pt x="3306" y="2614"/>
                  </a:cubicBezTo>
                  <a:lnTo>
                    <a:pt x="4646" y="1840"/>
                  </a:lnTo>
                  <a:cubicBezTo>
                    <a:pt x="5062" y="1602"/>
                    <a:pt x="5122" y="1245"/>
                    <a:pt x="4765" y="1036"/>
                  </a:cubicBezTo>
                  <a:lnTo>
                    <a:pt x="3187" y="143"/>
                  </a:lnTo>
                  <a:cubicBezTo>
                    <a:pt x="3021" y="46"/>
                    <a:pt x="2797" y="1"/>
                    <a:pt x="2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221957" y="4262495"/>
              <a:ext cx="318153" cy="174605"/>
            </a:xfrm>
            <a:custGeom>
              <a:avLst/>
              <a:gdLst/>
              <a:ahLst/>
              <a:cxnLst/>
              <a:rect l="l" t="t" r="r" b="b"/>
              <a:pathLst>
                <a:path w="5122" h="2811" extrusionOk="0">
                  <a:moveTo>
                    <a:pt x="2597" y="1"/>
                  </a:moveTo>
                  <a:cubicBezTo>
                    <a:pt x="2329" y="1"/>
                    <a:pt x="2046" y="69"/>
                    <a:pt x="1817" y="200"/>
                  </a:cubicBezTo>
                  <a:lnTo>
                    <a:pt x="447" y="974"/>
                  </a:lnTo>
                  <a:cubicBezTo>
                    <a:pt x="60" y="1212"/>
                    <a:pt x="0" y="1569"/>
                    <a:pt x="358" y="1778"/>
                  </a:cubicBezTo>
                  <a:lnTo>
                    <a:pt x="1936" y="2671"/>
                  </a:lnTo>
                  <a:cubicBezTo>
                    <a:pt x="2096" y="2765"/>
                    <a:pt x="2312" y="2810"/>
                    <a:pt x="2535" y="2810"/>
                  </a:cubicBezTo>
                  <a:cubicBezTo>
                    <a:pt x="2808" y="2810"/>
                    <a:pt x="3092" y="2742"/>
                    <a:pt x="3305" y="2611"/>
                  </a:cubicBezTo>
                  <a:lnTo>
                    <a:pt x="4675" y="1837"/>
                  </a:lnTo>
                  <a:cubicBezTo>
                    <a:pt x="5092" y="1599"/>
                    <a:pt x="5121" y="1242"/>
                    <a:pt x="4764" y="1033"/>
                  </a:cubicBezTo>
                  <a:lnTo>
                    <a:pt x="3186" y="140"/>
                  </a:lnTo>
                  <a:cubicBezTo>
                    <a:pt x="3025" y="46"/>
                    <a:pt x="2816" y="1"/>
                    <a:pt x="2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976539" y="3108323"/>
              <a:ext cx="98080" cy="56463"/>
            </a:xfrm>
            <a:custGeom>
              <a:avLst/>
              <a:gdLst/>
              <a:ahLst/>
              <a:cxnLst/>
              <a:rect l="l" t="t" r="r" b="b"/>
              <a:pathLst>
                <a:path w="1579" h="909" extrusionOk="0">
                  <a:moveTo>
                    <a:pt x="581" y="1"/>
                  </a:moveTo>
                  <a:cubicBezTo>
                    <a:pt x="544" y="1"/>
                    <a:pt x="506" y="8"/>
                    <a:pt x="477" y="23"/>
                  </a:cubicBezTo>
                  <a:lnTo>
                    <a:pt x="60" y="291"/>
                  </a:lnTo>
                  <a:cubicBezTo>
                    <a:pt x="0" y="321"/>
                    <a:pt x="0" y="380"/>
                    <a:pt x="30" y="410"/>
                  </a:cubicBezTo>
                  <a:lnTo>
                    <a:pt x="864" y="886"/>
                  </a:lnTo>
                  <a:cubicBezTo>
                    <a:pt x="893" y="901"/>
                    <a:pt x="931" y="909"/>
                    <a:pt x="968" y="909"/>
                  </a:cubicBezTo>
                  <a:cubicBezTo>
                    <a:pt x="1005" y="909"/>
                    <a:pt x="1042" y="901"/>
                    <a:pt x="1072" y="886"/>
                  </a:cubicBezTo>
                  <a:lnTo>
                    <a:pt x="1519" y="618"/>
                  </a:lnTo>
                  <a:cubicBezTo>
                    <a:pt x="1578" y="589"/>
                    <a:pt x="1578" y="529"/>
                    <a:pt x="1519" y="499"/>
                  </a:cubicBezTo>
                  <a:lnTo>
                    <a:pt x="685" y="23"/>
                  </a:lnTo>
                  <a:cubicBezTo>
                    <a:pt x="655" y="8"/>
                    <a:pt x="618" y="1"/>
                    <a:pt x="5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52320" y="3152239"/>
              <a:ext cx="20436" cy="11181"/>
            </a:xfrm>
            <a:custGeom>
              <a:avLst/>
              <a:gdLst/>
              <a:ahLst/>
              <a:cxnLst/>
              <a:rect l="l" t="t" r="r" b="b"/>
              <a:pathLst>
                <a:path w="329" h="180" extrusionOk="0">
                  <a:moveTo>
                    <a:pt x="209" y="1"/>
                  </a:moveTo>
                  <a:lnTo>
                    <a:pt x="1" y="120"/>
                  </a:lnTo>
                  <a:lnTo>
                    <a:pt x="1" y="150"/>
                  </a:lnTo>
                  <a:lnTo>
                    <a:pt x="60" y="179"/>
                  </a:lnTo>
                  <a:lnTo>
                    <a:pt x="90" y="179"/>
                  </a:lnTo>
                  <a:lnTo>
                    <a:pt x="299" y="60"/>
                  </a:lnTo>
                  <a:lnTo>
                    <a:pt x="328" y="3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0687;p92">
            <a:extLst>
              <a:ext uri="{FF2B5EF4-FFF2-40B4-BE49-F238E27FC236}">
                <a16:creationId xmlns:a16="http://schemas.microsoft.com/office/drawing/2014/main" id="{EB04D784-BAF2-0F4A-5591-2BA80A73BA98}"/>
              </a:ext>
            </a:extLst>
          </p:cNvPr>
          <p:cNvGrpSpPr/>
          <p:nvPr/>
        </p:nvGrpSpPr>
        <p:grpSpPr>
          <a:xfrm>
            <a:off x="5464691" y="3656103"/>
            <a:ext cx="1092553" cy="1164126"/>
            <a:chOff x="-62148000" y="1930075"/>
            <a:chExt cx="309550" cy="319800"/>
          </a:xfrm>
          <a:solidFill>
            <a:schemeClr val="tx1"/>
          </a:solidFill>
        </p:grpSpPr>
        <p:sp>
          <p:nvSpPr>
            <p:cNvPr id="7" name="Google Shape;10688;p92">
              <a:extLst>
                <a:ext uri="{FF2B5EF4-FFF2-40B4-BE49-F238E27FC236}">
                  <a16:creationId xmlns:a16="http://schemas.microsoft.com/office/drawing/2014/main" id="{A566E035-7099-F645-337D-9ECD38744C71}"/>
                </a:ext>
              </a:extLst>
            </p:cNvPr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89;p92">
              <a:extLst>
                <a:ext uri="{FF2B5EF4-FFF2-40B4-BE49-F238E27FC236}">
                  <a16:creationId xmlns:a16="http://schemas.microsoft.com/office/drawing/2014/main" id="{A42C7FC6-81BE-F462-3160-24233FC74DAB}"/>
                </a:ext>
              </a:extLst>
            </p:cNvPr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975;p58">
            <a:extLst>
              <a:ext uri="{FF2B5EF4-FFF2-40B4-BE49-F238E27FC236}">
                <a16:creationId xmlns:a16="http://schemas.microsoft.com/office/drawing/2014/main" id="{7C8BDB90-1080-501A-FAB1-3DDBF8EF5168}"/>
              </a:ext>
            </a:extLst>
          </p:cNvPr>
          <p:cNvSpPr/>
          <p:nvPr/>
        </p:nvSpPr>
        <p:spPr>
          <a:xfrm rot="16200000">
            <a:off x="472872" y="2928433"/>
            <a:ext cx="2954700" cy="3242100"/>
          </a:xfrm>
          <a:prstGeom prst="homePlate">
            <a:avLst>
              <a:gd name="adj" fmla="val 34336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53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9000000" scaled="0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1860;p74">
            <a:extLst>
              <a:ext uri="{FF2B5EF4-FFF2-40B4-BE49-F238E27FC236}">
                <a16:creationId xmlns:a16="http://schemas.microsoft.com/office/drawing/2014/main" id="{6D2EDA0F-F521-C1AF-F02B-48F2753B3001}"/>
              </a:ext>
            </a:extLst>
          </p:cNvPr>
          <p:cNvGrpSpPr/>
          <p:nvPr/>
        </p:nvGrpSpPr>
        <p:grpSpPr>
          <a:xfrm>
            <a:off x="885785" y="2768984"/>
            <a:ext cx="1851400" cy="1603116"/>
            <a:chOff x="5680175" y="1857550"/>
            <a:chExt cx="1215550" cy="915575"/>
          </a:xfrm>
        </p:grpSpPr>
        <p:sp>
          <p:nvSpPr>
            <p:cNvPr id="44" name="Google Shape;1861;p74">
              <a:extLst>
                <a:ext uri="{FF2B5EF4-FFF2-40B4-BE49-F238E27FC236}">
                  <a16:creationId xmlns:a16="http://schemas.microsoft.com/office/drawing/2014/main" id="{1453131A-7E82-7B70-670D-AAB00A136D12}"/>
                </a:ext>
              </a:extLst>
            </p:cNvPr>
            <p:cNvSpPr/>
            <p:nvPr/>
          </p:nvSpPr>
          <p:spPr>
            <a:xfrm>
              <a:off x="6574875" y="2518675"/>
              <a:ext cx="75675" cy="46300"/>
            </a:xfrm>
            <a:custGeom>
              <a:avLst/>
              <a:gdLst/>
              <a:ahLst/>
              <a:cxnLst/>
              <a:rect l="l" t="t" r="r" b="b"/>
              <a:pathLst>
                <a:path w="3027" h="1852" extrusionOk="0">
                  <a:moveTo>
                    <a:pt x="1129" y="1"/>
                  </a:moveTo>
                  <a:cubicBezTo>
                    <a:pt x="1091" y="1"/>
                    <a:pt x="1052" y="2"/>
                    <a:pt x="1013" y="6"/>
                  </a:cubicBezTo>
                  <a:cubicBezTo>
                    <a:pt x="30" y="95"/>
                    <a:pt x="1" y="1107"/>
                    <a:pt x="1" y="1107"/>
                  </a:cubicBezTo>
                  <a:lnTo>
                    <a:pt x="2025" y="1852"/>
                  </a:lnTo>
                  <a:cubicBezTo>
                    <a:pt x="3026" y="1022"/>
                    <a:pt x="2077" y="1"/>
                    <a:pt x="11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862;p74">
              <a:extLst>
                <a:ext uri="{FF2B5EF4-FFF2-40B4-BE49-F238E27FC236}">
                  <a16:creationId xmlns:a16="http://schemas.microsoft.com/office/drawing/2014/main" id="{39409F74-B2B4-12EE-B58E-10676CA4FB21}"/>
                </a:ext>
              </a:extLst>
            </p:cNvPr>
            <p:cNvSpPr/>
            <p:nvPr/>
          </p:nvSpPr>
          <p:spPr>
            <a:xfrm>
              <a:off x="5718125" y="1864925"/>
              <a:ext cx="972150" cy="464100"/>
            </a:xfrm>
            <a:custGeom>
              <a:avLst/>
              <a:gdLst/>
              <a:ahLst/>
              <a:cxnLst/>
              <a:rect l="l" t="t" r="r" b="b"/>
              <a:pathLst>
                <a:path w="38886" h="18564" extrusionOk="0">
                  <a:moveTo>
                    <a:pt x="27417" y="0"/>
                  </a:moveTo>
                  <a:cubicBezTo>
                    <a:pt x="26351" y="0"/>
                    <a:pt x="25245" y="69"/>
                    <a:pt x="24207" y="193"/>
                  </a:cubicBezTo>
                  <a:cubicBezTo>
                    <a:pt x="21438" y="550"/>
                    <a:pt x="17180" y="3200"/>
                    <a:pt x="17180" y="3200"/>
                  </a:cubicBezTo>
                  <a:cubicBezTo>
                    <a:pt x="17180" y="3200"/>
                    <a:pt x="2532" y="11656"/>
                    <a:pt x="1281" y="12757"/>
                  </a:cubicBezTo>
                  <a:cubicBezTo>
                    <a:pt x="1" y="13889"/>
                    <a:pt x="31" y="15794"/>
                    <a:pt x="358" y="17164"/>
                  </a:cubicBezTo>
                  <a:cubicBezTo>
                    <a:pt x="715" y="18504"/>
                    <a:pt x="1698" y="18563"/>
                    <a:pt x="1698" y="18563"/>
                  </a:cubicBezTo>
                  <a:cubicBezTo>
                    <a:pt x="1698" y="18563"/>
                    <a:pt x="15781" y="9750"/>
                    <a:pt x="20604" y="7577"/>
                  </a:cubicBezTo>
                  <a:cubicBezTo>
                    <a:pt x="23307" y="6359"/>
                    <a:pt x="25084" y="6020"/>
                    <a:pt x="26648" y="6020"/>
                  </a:cubicBezTo>
                  <a:cubicBezTo>
                    <a:pt x="27876" y="6020"/>
                    <a:pt x="28972" y="6229"/>
                    <a:pt x="30281" y="6386"/>
                  </a:cubicBezTo>
                  <a:cubicBezTo>
                    <a:pt x="33258" y="6713"/>
                    <a:pt x="34807" y="8083"/>
                    <a:pt x="34807" y="8083"/>
                  </a:cubicBezTo>
                  <a:lnTo>
                    <a:pt x="38886" y="4510"/>
                  </a:lnTo>
                  <a:cubicBezTo>
                    <a:pt x="38886" y="4510"/>
                    <a:pt x="33556" y="1294"/>
                    <a:pt x="31859" y="610"/>
                  </a:cubicBezTo>
                  <a:cubicBezTo>
                    <a:pt x="30805" y="184"/>
                    <a:pt x="29165" y="0"/>
                    <a:pt x="27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863;p74">
              <a:extLst>
                <a:ext uri="{FF2B5EF4-FFF2-40B4-BE49-F238E27FC236}">
                  <a16:creationId xmlns:a16="http://schemas.microsoft.com/office/drawing/2014/main" id="{264E2005-6070-B890-3545-A3F86FAD5C93}"/>
                </a:ext>
              </a:extLst>
            </p:cNvPr>
            <p:cNvSpPr/>
            <p:nvPr/>
          </p:nvSpPr>
          <p:spPr>
            <a:xfrm>
              <a:off x="6580825" y="1982875"/>
              <a:ext cx="102000" cy="228550"/>
            </a:xfrm>
            <a:custGeom>
              <a:avLst/>
              <a:gdLst/>
              <a:ahLst/>
              <a:cxnLst/>
              <a:rect l="l" t="t" r="r" b="b"/>
              <a:pathLst>
                <a:path w="4080" h="9142" extrusionOk="0">
                  <a:moveTo>
                    <a:pt x="1" y="0"/>
                  </a:moveTo>
                  <a:lnTo>
                    <a:pt x="1" y="9141"/>
                  </a:lnTo>
                  <a:lnTo>
                    <a:pt x="4080" y="5955"/>
                  </a:lnTo>
                  <a:lnTo>
                    <a:pt x="1817" y="2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864;p74">
              <a:extLst>
                <a:ext uri="{FF2B5EF4-FFF2-40B4-BE49-F238E27FC236}">
                  <a16:creationId xmlns:a16="http://schemas.microsoft.com/office/drawing/2014/main" id="{25FD84F6-B873-38E9-94D5-86922D9C9F02}"/>
                </a:ext>
              </a:extLst>
            </p:cNvPr>
            <p:cNvSpPr/>
            <p:nvPr/>
          </p:nvSpPr>
          <p:spPr>
            <a:xfrm>
              <a:off x="6009950" y="2005200"/>
              <a:ext cx="651300" cy="421850"/>
            </a:xfrm>
            <a:custGeom>
              <a:avLst/>
              <a:gdLst/>
              <a:ahLst/>
              <a:cxnLst/>
              <a:rect l="l" t="t" r="r" b="b"/>
              <a:pathLst>
                <a:path w="26052" h="16874" extrusionOk="0">
                  <a:moveTo>
                    <a:pt x="23402" y="1"/>
                  </a:moveTo>
                  <a:cubicBezTo>
                    <a:pt x="23402" y="1"/>
                    <a:pt x="23104" y="834"/>
                    <a:pt x="23044" y="1668"/>
                  </a:cubicBezTo>
                  <a:cubicBezTo>
                    <a:pt x="22985" y="2531"/>
                    <a:pt x="23461" y="3246"/>
                    <a:pt x="22985" y="5241"/>
                  </a:cubicBezTo>
                  <a:cubicBezTo>
                    <a:pt x="22508" y="7206"/>
                    <a:pt x="12742" y="12774"/>
                    <a:pt x="9378" y="13012"/>
                  </a:cubicBezTo>
                  <a:cubicBezTo>
                    <a:pt x="6311" y="13227"/>
                    <a:pt x="5748" y="13807"/>
                    <a:pt x="4833" y="13807"/>
                  </a:cubicBezTo>
                  <a:cubicBezTo>
                    <a:pt x="4736" y="13807"/>
                    <a:pt x="4634" y="13800"/>
                    <a:pt x="4525" y="13786"/>
                  </a:cubicBezTo>
                  <a:cubicBezTo>
                    <a:pt x="3675" y="13671"/>
                    <a:pt x="2453" y="13060"/>
                    <a:pt x="1529" y="13060"/>
                  </a:cubicBezTo>
                  <a:cubicBezTo>
                    <a:pt x="1255" y="13060"/>
                    <a:pt x="1007" y="13114"/>
                    <a:pt x="803" y="13250"/>
                  </a:cubicBezTo>
                  <a:cubicBezTo>
                    <a:pt x="1" y="13768"/>
                    <a:pt x="6715" y="16874"/>
                    <a:pt x="10733" y="16874"/>
                  </a:cubicBezTo>
                  <a:cubicBezTo>
                    <a:pt x="11336" y="16874"/>
                    <a:pt x="11879" y="16804"/>
                    <a:pt x="12326" y="16644"/>
                  </a:cubicBezTo>
                  <a:cubicBezTo>
                    <a:pt x="15720" y="15394"/>
                    <a:pt x="25605" y="7474"/>
                    <a:pt x="25843" y="6640"/>
                  </a:cubicBezTo>
                  <a:cubicBezTo>
                    <a:pt x="26051" y="5807"/>
                    <a:pt x="25367" y="1132"/>
                    <a:pt x="23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65;p74">
              <a:extLst>
                <a:ext uri="{FF2B5EF4-FFF2-40B4-BE49-F238E27FC236}">
                  <a16:creationId xmlns:a16="http://schemas.microsoft.com/office/drawing/2014/main" id="{72BEAFB0-5938-CD9D-2FD0-CF579DF411DB}"/>
                </a:ext>
              </a:extLst>
            </p:cNvPr>
            <p:cNvSpPr/>
            <p:nvPr/>
          </p:nvSpPr>
          <p:spPr>
            <a:xfrm>
              <a:off x="6738125" y="2109425"/>
              <a:ext cx="143450" cy="291875"/>
            </a:xfrm>
            <a:custGeom>
              <a:avLst/>
              <a:gdLst/>
              <a:ahLst/>
              <a:cxnLst/>
              <a:rect l="l" t="t" r="r" b="b"/>
              <a:pathLst>
                <a:path w="5738" h="11675" extrusionOk="0">
                  <a:moveTo>
                    <a:pt x="5738" y="0"/>
                  </a:moveTo>
                  <a:lnTo>
                    <a:pt x="438" y="1638"/>
                  </a:lnTo>
                  <a:cubicBezTo>
                    <a:pt x="438" y="1638"/>
                    <a:pt x="0" y="11675"/>
                    <a:pt x="5566" y="11675"/>
                  </a:cubicBezTo>
                  <a:cubicBezTo>
                    <a:pt x="5622" y="11675"/>
                    <a:pt x="5680" y="11674"/>
                    <a:pt x="5738" y="11671"/>
                  </a:cubicBezTo>
                  <a:lnTo>
                    <a:pt x="57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866;p74">
              <a:extLst>
                <a:ext uri="{FF2B5EF4-FFF2-40B4-BE49-F238E27FC236}">
                  <a16:creationId xmlns:a16="http://schemas.microsoft.com/office/drawing/2014/main" id="{1919FE24-8A4C-2AB4-9161-E61D1BFF3661}"/>
                </a:ext>
              </a:extLst>
            </p:cNvPr>
            <p:cNvSpPr/>
            <p:nvPr/>
          </p:nvSpPr>
          <p:spPr>
            <a:xfrm>
              <a:off x="6589775" y="2536675"/>
              <a:ext cx="2250" cy="1500"/>
            </a:xfrm>
            <a:custGeom>
              <a:avLst/>
              <a:gdLst/>
              <a:ahLst/>
              <a:cxnLst/>
              <a:rect l="l" t="t" r="r" b="b"/>
              <a:pathLst>
                <a:path w="90" h="60" extrusionOk="0">
                  <a:moveTo>
                    <a:pt x="0" y="60"/>
                  </a:move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867;p74">
              <a:extLst>
                <a:ext uri="{FF2B5EF4-FFF2-40B4-BE49-F238E27FC236}">
                  <a16:creationId xmlns:a16="http://schemas.microsoft.com/office/drawing/2014/main" id="{0F4D251B-D7C6-36C3-1AB0-CAFC060E8BFC}"/>
                </a:ext>
              </a:extLst>
            </p:cNvPr>
            <p:cNvSpPr/>
            <p:nvPr/>
          </p:nvSpPr>
          <p:spPr>
            <a:xfrm>
              <a:off x="5944425" y="2294200"/>
              <a:ext cx="937150" cy="478925"/>
            </a:xfrm>
            <a:custGeom>
              <a:avLst/>
              <a:gdLst/>
              <a:ahLst/>
              <a:cxnLst/>
              <a:rect l="l" t="t" r="r" b="b"/>
              <a:pathLst>
                <a:path w="37486" h="19157" extrusionOk="0">
                  <a:moveTo>
                    <a:pt x="29060" y="0"/>
                  </a:moveTo>
                  <a:cubicBezTo>
                    <a:pt x="28754" y="0"/>
                    <a:pt x="28449" y="67"/>
                    <a:pt x="28226" y="201"/>
                  </a:cubicBezTo>
                  <a:lnTo>
                    <a:pt x="26946" y="916"/>
                  </a:lnTo>
                  <a:cubicBezTo>
                    <a:pt x="26618" y="1124"/>
                    <a:pt x="26529" y="1422"/>
                    <a:pt x="26678" y="1660"/>
                  </a:cubicBezTo>
                  <a:cubicBezTo>
                    <a:pt x="28792" y="4816"/>
                    <a:pt x="27630" y="6811"/>
                    <a:pt x="23194" y="9372"/>
                  </a:cubicBezTo>
                  <a:lnTo>
                    <a:pt x="20544" y="10890"/>
                  </a:lnTo>
                  <a:cubicBezTo>
                    <a:pt x="17920" y="12415"/>
                    <a:pt x="14144" y="13043"/>
                    <a:pt x="10361" y="13043"/>
                  </a:cubicBezTo>
                  <a:cubicBezTo>
                    <a:pt x="7793" y="13043"/>
                    <a:pt x="5223" y="12754"/>
                    <a:pt x="3007" y="12260"/>
                  </a:cubicBezTo>
                  <a:cubicBezTo>
                    <a:pt x="2869" y="12232"/>
                    <a:pt x="2725" y="12219"/>
                    <a:pt x="2582" y="12219"/>
                  </a:cubicBezTo>
                  <a:cubicBezTo>
                    <a:pt x="2264" y="12219"/>
                    <a:pt x="1953" y="12285"/>
                    <a:pt x="1727" y="12409"/>
                  </a:cubicBezTo>
                  <a:lnTo>
                    <a:pt x="685" y="13004"/>
                  </a:lnTo>
                  <a:lnTo>
                    <a:pt x="655" y="13034"/>
                  </a:lnTo>
                  <a:lnTo>
                    <a:pt x="476" y="13153"/>
                  </a:lnTo>
                  <a:cubicBezTo>
                    <a:pt x="0" y="13421"/>
                    <a:pt x="0" y="13838"/>
                    <a:pt x="447" y="14106"/>
                  </a:cubicBezTo>
                  <a:lnTo>
                    <a:pt x="7533" y="18185"/>
                  </a:lnTo>
                  <a:cubicBezTo>
                    <a:pt x="8628" y="18836"/>
                    <a:pt x="10084" y="19156"/>
                    <a:pt x="11546" y="19156"/>
                  </a:cubicBezTo>
                  <a:cubicBezTo>
                    <a:pt x="13024" y="19156"/>
                    <a:pt x="14509" y="18829"/>
                    <a:pt x="15631" y="18185"/>
                  </a:cubicBezTo>
                  <a:lnTo>
                    <a:pt x="21140" y="14999"/>
                  </a:lnTo>
                  <a:lnTo>
                    <a:pt x="22837" y="14046"/>
                  </a:lnTo>
                  <a:cubicBezTo>
                    <a:pt x="23968" y="13391"/>
                    <a:pt x="24742" y="12260"/>
                    <a:pt x="24980" y="10950"/>
                  </a:cubicBezTo>
                  <a:lnTo>
                    <a:pt x="24980" y="10890"/>
                  </a:lnTo>
                  <a:cubicBezTo>
                    <a:pt x="25070" y="10414"/>
                    <a:pt x="25368" y="9997"/>
                    <a:pt x="25784" y="9759"/>
                  </a:cubicBezTo>
                  <a:lnTo>
                    <a:pt x="25844" y="9729"/>
                  </a:lnTo>
                  <a:lnTo>
                    <a:pt x="25903" y="9699"/>
                  </a:lnTo>
                  <a:cubicBezTo>
                    <a:pt x="25984" y="9651"/>
                    <a:pt x="26072" y="9629"/>
                    <a:pt x="26157" y="9629"/>
                  </a:cubicBezTo>
                  <a:cubicBezTo>
                    <a:pt x="26387" y="9629"/>
                    <a:pt x="26604" y="9788"/>
                    <a:pt x="26648" y="10027"/>
                  </a:cubicBezTo>
                  <a:cubicBezTo>
                    <a:pt x="26777" y="10607"/>
                    <a:pt x="27279" y="10971"/>
                    <a:pt x="27805" y="10971"/>
                  </a:cubicBezTo>
                  <a:cubicBezTo>
                    <a:pt x="28008" y="10971"/>
                    <a:pt x="28214" y="10917"/>
                    <a:pt x="28405" y="10801"/>
                  </a:cubicBezTo>
                  <a:lnTo>
                    <a:pt x="30578" y="9551"/>
                  </a:lnTo>
                  <a:lnTo>
                    <a:pt x="35788" y="6543"/>
                  </a:lnTo>
                  <a:cubicBezTo>
                    <a:pt x="36890" y="5918"/>
                    <a:pt x="37426" y="5114"/>
                    <a:pt x="37486" y="4280"/>
                  </a:cubicBezTo>
                  <a:lnTo>
                    <a:pt x="37486" y="4191"/>
                  </a:lnTo>
                  <a:cubicBezTo>
                    <a:pt x="37486" y="3983"/>
                    <a:pt x="37456" y="3774"/>
                    <a:pt x="37396" y="3566"/>
                  </a:cubicBezTo>
                  <a:cubicBezTo>
                    <a:pt x="37350" y="3427"/>
                    <a:pt x="37287" y="3376"/>
                    <a:pt x="37209" y="3376"/>
                  </a:cubicBezTo>
                  <a:cubicBezTo>
                    <a:pt x="36998" y="3376"/>
                    <a:pt x="36672" y="3744"/>
                    <a:pt x="36237" y="3744"/>
                  </a:cubicBezTo>
                  <a:cubicBezTo>
                    <a:pt x="36107" y="3744"/>
                    <a:pt x="35967" y="3711"/>
                    <a:pt x="35818" y="3625"/>
                  </a:cubicBezTo>
                  <a:lnTo>
                    <a:pt x="29893" y="201"/>
                  </a:lnTo>
                  <a:cubicBezTo>
                    <a:pt x="29670" y="67"/>
                    <a:pt x="29365" y="0"/>
                    <a:pt x="290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868;p74">
              <a:extLst>
                <a:ext uri="{FF2B5EF4-FFF2-40B4-BE49-F238E27FC236}">
                  <a16:creationId xmlns:a16="http://schemas.microsoft.com/office/drawing/2014/main" id="{5E24A5CC-5CC5-BA49-4779-50F75F2D6CB3}"/>
                </a:ext>
              </a:extLst>
            </p:cNvPr>
            <p:cNvSpPr/>
            <p:nvPr/>
          </p:nvSpPr>
          <p:spPr>
            <a:xfrm>
              <a:off x="5947400" y="2149600"/>
              <a:ext cx="934175" cy="592625"/>
            </a:xfrm>
            <a:custGeom>
              <a:avLst/>
              <a:gdLst/>
              <a:ahLst/>
              <a:cxnLst/>
              <a:rect l="l" t="t" r="r" b="b"/>
              <a:pathLst>
                <a:path w="37367" h="23705" extrusionOk="0">
                  <a:moveTo>
                    <a:pt x="37367" y="1"/>
                  </a:moveTo>
                  <a:lnTo>
                    <a:pt x="27363" y="2174"/>
                  </a:lnTo>
                  <a:cubicBezTo>
                    <a:pt x="27243" y="2204"/>
                    <a:pt x="27124" y="2234"/>
                    <a:pt x="27035" y="2264"/>
                  </a:cubicBezTo>
                  <a:lnTo>
                    <a:pt x="26946" y="2323"/>
                  </a:lnTo>
                  <a:lnTo>
                    <a:pt x="25695" y="3038"/>
                  </a:lnTo>
                  <a:cubicBezTo>
                    <a:pt x="25368" y="3246"/>
                    <a:pt x="25249" y="3544"/>
                    <a:pt x="25427" y="3782"/>
                  </a:cubicBezTo>
                  <a:lnTo>
                    <a:pt x="25487" y="3871"/>
                  </a:lnTo>
                  <a:lnTo>
                    <a:pt x="23224" y="5926"/>
                  </a:lnTo>
                  <a:lnTo>
                    <a:pt x="11672" y="9231"/>
                  </a:lnTo>
                  <a:lnTo>
                    <a:pt x="0" y="7921"/>
                  </a:lnTo>
                  <a:lnTo>
                    <a:pt x="0" y="18133"/>
                  </a:lnTo>
                  <a:lnTo>
                    <a:pt x="0" y="18223"/>
                  </a:lnTo>
                  <a:lnTo>
                    <a:pt x="0" y="18491"/>
                  </a:lnTo>
                  <a:lnTo>
                    <a:pt x="536" y="18818"/>
                  </a:lnTo>
                  <a:lnTo>
                    <a:pt x="7205" y="22629"/>
                  </a:lnTo>
                  <a:lnTo>
                    <a:pt x="7414" y="22748"/>
                  </a:lnTo>
                  <a:cubicBezTo>
                    <a:pt x="8509" y="23385"/>
                    <a:pt x="9965" y="23705"/>
                    <a:pt x="11427" y="23705"/>
                  </a:cubicBezTo>
                  <a:cubicBezTo>
                    <a:pt x="12905" y="23705"/>
                    <a:pt x="14389" y="23377"/>
                    <a:pt x="15512" y="22718"/>
                  </a:cubicBezTo>
                  <a:lnTo>
                    <a:pt x="22599" y="18639"/>
                  </a:lnTo>
                  <a:cubicBezTo>
                    <a:pt x="23373" y="18193"/>
                    <a:pt x="23909" y="17419"/>
                    <a:pt x="24058" y="16555"/>
                  </a:cubicBezTo>
                  <a:cubicBezTo>
                    <a:pt x="24206" y="15751"/>
                    <a:pt x="24713" y="15037"/>
                    <a:pt x="25427" y="14620"/>
                  </a:cubicBezTo>
                  <a:lnTo>
                    <a:pt x="25695" y="14471"/>
                  </a:lnTo>
                  <a:cubicBezTo>
                    <a:pt x="25877" y="14364"/>
                    <a:pt x="26074" y="14314"/>
                    <a:pt x="26268" y="14314"/>
                  </a:cubicBezTo>
                  <a:cubicBezTo>
                    <a:pt x="26776" y="14314"/>
                    <a:pt x="27263" y="14656"/>
                    <a:pt x="27392" y="15215"/>
                  </a:cubicBezTo>
                  <a:cubicBezTo>
                    <a:pt x="27436" y="15433"/>
                    <a:pt x="27623" y="15572"/>
                    <a:pt x="27814" y="15572"/>
                  </a:cubicBezTo>
                  <a:cubicBezTo>
                    <a:pt x="27883" y="15572"/>
                    <a:pt x="27954" y="15553"/>
                    <a:pt x="28018" y="15513"/>
                  </a:cubicBezTo>
                  <a:lnTo>
                    <a:pt x="30191" y="14263"/>
                  </a:lnTo>
                  <a:lnTo>
                    <a:pt x="35669" y="11077"/>
                  </a:lnTo>
                  <a:cubicBezTo>
                    <a:pt x="35997" y="10898"/>
                    <a:pt x="36265" y="10690"/>
                    <a:pt x="36503" y="10481"/>
                  </a:cubicBezTo>
                  <a:cubicBezTo>
                    <a:pt x="36890" y="10124"/>
                    <a:pt x="37128" y="9737"/>
                    <a:pt x="37277" y="9350"/>
                  </a:cubicBezTo>
                  <a:cubicBezTo>
                    <a:pt x="37337" y="9141"/>
                    <a:pt x="37367" y="8933"/>
                    <a:pt x="37367" y="8725"/>
                  </a:cubicBezTo>
                  <a:lnTo>
                    <a:pt x="373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869;p74">
              <a:extLst>
                <a:ext uri="{FF2B5EF4-FFF2-40B4-BE49-F238E27FC236}">
                  <a16:creationId xmlns:a16="http://schemas.microsoft.com/office/drawing/2014/main" id="{B397A67B-87F0-6EBB-DBB1-8EF1D4D9C5BD}"/>
                </a:ext>
              </a:extLst>
            </p:cNvPr>
            <p:cNvSpPr/>
            <p:nvPr/>
          </p:nvSpPr>
          <p:spPr>
            <a:xfrm>
              <a:off x="5947400" y="2343875"/>
              <a:ext cx="68500" cy="302975"/>
            </a:xfrm>
            <a:custGeom>
              <a:avLst/>
              <a:gdLst/>
              <a:ahLst/>
              <a:cxnLst/>
              <a:rect l="l" t="t" r="r" b="b"/>
              <a:pathLst>
                <a:path w="2740" h="12119" extrusionOk="0">
                  <a:moveTo>
                    <a:pt x="0" y="1"/>
                  </a:moveTo>
                  <a:lnTo>
                    <a:pt x="0" y="11643"/>
                  </a:lnTo>
                  <a:lnTo>
                    <a:pt x="1935" y="12119"/>
                  </a:lnTo>
                  <a:lnTo>
                    <a:pt x="2739" y="6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870;p74">
              <a:extLst>
                <a:ext uri="{FF2B5EF4-FFF2-40B4-BE49-F238E27FC236}">
                  <a16:creationId xmlns:a16="http://schemas.microsoft.com/office/drawing/2014/main" id="{B23B6B19-BACF-0A1A-83A6-D8FC10E31ABE}"/>
                </a:ext>
              </a:extLst>
            </p:cNvPr>
            <p:cNvSpPr/>
            <p:nvPr/>
          </p:nvSpPr>
          <p:spPr>
            <a:xfrm>
              <a:off x="5984600" y="2394500"/>
              <a:ext cx="75950" cy="287350"/>
            </a:xfrm>
            <a:custGeom>
              <a:avLst/>
              <a:gdLst/>
              <a:ahLst/>
              <a:cxnLst/>
              <a:rect l="l" t="t" r="r" b="b"/>
              <a:pathLst>
                <a:path w="3038" h="11494" extrusionOk="0">
                  <a:moveTo>
                    <a:pt x="1" y="1"/>
                  </a:moveTo>
                  <a:lnTo>
                    <a:pt x="1" y="9737"/>
                  </a:lnTo>
                  <a:lnTo>
                    <a:pt x="3038" y="11493"/>
                  </a:lnTo>
                  <a:lnTo>
                    <a:pt x="3038" y="17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871;p74">
              <a:extLst>
                <a:ext uri="{FF2B5EF4-FFF2-40B4-BE49-F238E27FC236}">
                  <a16:creationId xmlns:a16="http://schemas.microsoft.com/office/drawing/2014/main" id="{329244B9-28EC-EEB3-1F21-1743C4A1FCEE}"/>
                </a:ext>
              </a:extLst>
            </p:cNvPr>
            <p:cNvSpPr/>
            <p:nvPr/>
          </p:nvSpPr>
          <p:spPr>
            <a:xfrm>
              <a:off x="5955575" y="2579100"/>
              <a:ext cx="81175" cy="46175"/>
            </a:xfrm>
            <a:custGeom>
              <a:avLst/>
              <a:gdLst/>
              <a:ahLst/>
              <a:cxnLst/>
              <a:rect l="l" t="t" r="r" b="b"/>
              <a:pathLst>
                <a:path w="3247" h="1847" extrusionOk="0">
                  <a:moveTo>
                    <a:pt x="1" y="0"/>
                  </a:moveTo>
                  <a:lnTo>
                    <a:pt x="1" y="120"/>
                  </a:lnTo>
                  <a:lnTo>
                    <a:pt x="2680" y="1668"/>
                  </a:lnTo>
                  <a:lnTo>
                    <a:pt x="3246" y="18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872;p74">
              <a:extLst>
                <a:ext uri="{FF2B5EF4-FFF2-40B4-BE49-F238E27FC236}">
                  <a16:creationId xmlns:a16="http://schemas.microsoft.com/office/drawing/2014/main" id="{C5607EEE-0D5F-DC3B-A755-D53D4AD2C1BC}"/>
                </a:ext>
              </a:extLst>
            </p:cNvPr>
            <p:cNvSpPr/>
            <p:nvPr/>
          </p:nvSpPr>
          <p:spPr>
            <a:xfrm>
              <a:off x="5944425" y="2062525"/>
              <a:ext cx="951300" cy="468225"/>
            </a:xfrm>
            <a:custGeom>
              <a:avLst/>
              <a:gdLst/>
              <a:ahLst/>
              <a:cxnLst/>
              <a:rect l="l" t="t" r="r" b="b"/>
              <a:pathLst>
                <a:path w="38052" h="18729" extrusionOk="0">
                  <a:moveTo>
                    <a:pt x="35818" y="1102"/>
                  </a:moveTo>
                  <a:lnTo>
                    <a:pt x="33913" y="0"/>
                  </a:lnTo>
                  <a:cubicBezTo>
                    <a:pt x="32811" y="953"/>
                    <a:pt x="31709" y="1876"/>
                    <a:pt x="30667" y="2918"/>
                  </a:cubicBezTo>
                  <a:cubicBezTo>
                    <a:pt x="28940" y="4645"/>
                    <a:pt x="27392" y="6491"/>
                    <a:pt x="25159" y="7593"/>
                  </a:cubicBezTo>
                  <a:lnTo>
                    <a:pt x="25040" y="7622"/>
                  </a:lnTo>
                  <a:cubicBezTo>
                    <a:pt x="24623" y="8010"/>
                    <a:pt x="24147" y="8367"/>
                    <a:pt x="23581" y="8665"/>
                  </a:cubicBezTo>
                  <a:lnTo>
                    <a:pt x="20961" y="10213"/>
                  </a:lnTo>
                  <a:cubicBezTo>
                    <a:pt x="16525" y="12744"/>
                    <a:pt x="8486" y="12714"/>
                    <a:pt x="3007" y="11493"/>
                  </a:cubicBezTo>
                  <a:cubicBezTo>
                    <a:pt x="2561" y="11404"/>
                    <a:pt x="2054" y="11463"/>
                    <a:pt x="1727" y="11642"/>
                  </a:cubicBezTo>
                  <a:lnTo>
                    <a:pt x="476" y="12386"/>
                  </a:lnTo>
                  <a:cubicBezTo>
                    <a:pt x="0" y="12654"/>
                    <a:pt x="0" y="13071"/>
                    <a:pt x="447" y="13339"/>
                  </a:cubicBezTo>
                  <a:lnTo>
                    <a:pt x="7533" y="17418"/>
                  </a:lnTo>
                  <a:cubicBezTo>
                    <a:pt x="9736" y="18728"/>
                    <a:pt x="13398" y="18698"/>
                    <a:pt x="15631" y="17418"/>
                  </a:cubicBezTo>
                  <a:lnTo>
                    <a:pt x="35788" y="5776"/>
                  </a:lnTo>
                  <a:cubicBezTo>
                    <a:pt x="38022" y="4496"/>
                    <a:pt x="38051" y="2382"/>
                    <a:pt x="35818" y="110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873;p74">
              <a:extLst>
                <a:ext uri="{FF2B5EF4-FFF2-40B4-BE49-F238E27FC236}">
                  <a16:creationId xmlns:a16="http://schemas.microsoft.com/office/drawing/2014/main" id="{9D3BAADC-68AF-F532-8C3D-E69374D923E0}"/>
                </a:ext>
              </a:extLst>
            </p:cNvPr>
            <p:cNvSpPr/>
            <p:nvPr/>
          </p:nvSpPr>
          <p:spPr>
            <a:xfrm>
              <a:off x="5944425" y="1946575"/>
              <a:ext cx="951300" cy="539225"/>
            </a:xfrm>
            <a:custGeom>
              <a:avLst/>
              <a:gdLst/>
              <a:ahLst/>
              <a:cxnLst/>
              <a:rect l="l" t="t" r="r" b="b"/>
              <a:pathLst>
                <a:path w="38052" h="21569" extrusionOk="0">
                  <a:moveTo>
                    <a:pt x="27913" y="1"/>
                  </a:moveTo>
                  <a:cubicBezTo>
                    <a:pt x="27608" y="1"/>
                    <a:pt x="27303" y="68"/>
                    <a:pt x="27065" y="202"/>
                  </a:cubicBezTo>
                  <a:lnTo>
                    <a:pt x="25814" y="917"/>
                  </a:lnTo>
                  <a:cubicBezTo>
                    <a:pt x="25487" y="1125"/>
                    <a:pt x="25278" y="1482"/>
                    <a:pt x="25546" y="1661"/>
                  </a:cubicBezTo>
                  <a:cubicBezTo>
                    <a:pt x="30578" y="5383"/>
                    <a:pt x="25487" y="10355"/>
                    <a:pt x="23551" y="11725"/>
                  </a:cubicBezTo>
                  <a:lnTo>
                    <a:pt x="20931" y="13243"/>
                  </a:lnTo>
                  <a:cubicBezTo>
                    <a:pt x="18875" y="14372"/>
                    <a:pt x="15248" y="16116"/>
                    <a:pt x="10503" y="16116"/>
                  </a:cubicBezTo>
                  <a:cubicBezTo>
                    <a:pt x="8242" y="16116"/>
                    <a:pt x="5727" y="15720"/>
                    <a:pt x="3007" y="14672"/>
                  </a:cubicBezTo>
                  <a:cubicBezTo>
                    <a:pt x="2875" y="14625"/>
                    <a:pt x="2731" y="14605"/>
                    <a:pt x="2586" y="14605"/>
                  </a:cubicBezTo>
                  <a:cubicBezTo>
                    <a:pt x="2272" y="14605"/>
                    <a:pt x="1951" y="14699"/>
                    <a:pt x="1727" y="14821"/>
                  </a:cubicBezTo>
                  <a:lnTo>
                    <a:pt x="476" y="15565"/>
                  </a:lnTo>
                  <a:cubicBezTo>
                    <a:pt x="0" y="15833"/>
                    <a:pt x="0" y="16250"/>
                    <a:pt x="447" y="16518"/>
                  </a:cubicBezTo>
                  <a:lnTo>
                    <a:pt x="7533" y="20597"/>
                  </a:lnTo>
                  <a:cubicBezTo>
                    <a:pt x="8628" y="21248"/>
                    <a:pt x="10084" y="21569"/>
                    <a:pt x="11546" y="21569"/>
                  </a:cubicBezTo>
                  <a:cubicBezTo>
                    <a:pt x="13024" y="21569"/>
                    <a:pt x="14509" y="21241"/>
                    <a:pt x="15631" y="20597"/>
                  </a:cubicBezTo>
                  <a:lnTo>
                    <a:pt x="35788" y="8956"/>
                  </a:lnTo>
                  <a:cubicBezTo>
                    <a:pt x="38022" y="7675"/>
                    <a:pt x="38051" y="5561"/>
                    <a:pt x="35818" y="4281"/>
                  </a:cubicBezTo>
                  <a:lnTo>
                    <a:pt x="28762" y="202"/>
                  </a:lnTo>
                  <a:cubicBezTo>
                    <a:pt x="28524" y="68"/>
                    <a:pt x="28218" y="1"/>
                    <a:pt x="279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874;p74">
              <a:extLst>
                <a:ext uri="{FF2B5EF4-FFF2-40B4-BE49-F238E27FC236}">
                  <a16:creationId xmlns:a16="http://schemas.microsoft.com/office/drawing/2014/main" id="{D0B7ACBF-602B-0810-EB2B-2A9E6B88494F}"/>
                </a:ext>
              </a:extLst>
            </p:cNvPr>
            <p:cNvSpPr/>
            <p:nvPr/>
          </p:nvSpPr>
          <p:spPr>
            <a:xfrm>
              <a:off x="5953350" y="1947900"/>
              <a:ext cx="922275" cy="527025"/>
            </a:xfrm>
            <a:custGeom>
              <a:avLst/>
              <a:gdLst/>
              <a:ahLst/>
              <a:cxnLst/>
              <a:rect l="l" t="t" r="r" b="b"/>
              <a:pathLst>
                <a:path w="36891" h="21081" extrusionOk="0">
                  <a:moveTo>
                    <a:pt x="27571" y="0"/>
                  </a:moveTo>
                  <a:cubicBezTo>
                    <a:pt x="27273" y="0"/>
                    <a:pt x="27035" y="60"/>
                    <a:pt x="26827" y="179"/>
                  </a:cubicBezTo>
                  <a:lnTo>
                    <a:pt x="25576" y="893"/>
                  </a:lnTo>
                  <a:cubicBezTo>
                    <a:pt x="25368" y="1012"/>
                    <a:pt x="25308" y="1161"/>
                    <a:pt x="25338" y="1221"/>
                  </a:cubicBezTo>
                  <a:cubicBezTo>
                    <a:pt x="26857" y="2322"/>
                    <a:pt x="27601" y="3662"/>
                    <a:pt x="27601" y="5181"/>
                  </a:cubicBezTo>
                  <a:cubicBezTo>
                    <a:pt x="27571" y="7950"/>
                    <a:pt x="24802" y="10659"/>
                    <a:pt x="23313" y="11701"/>
                  </a:cubicBezTo>
                  <a:lnTo>
                    <a:pt x="20693" y="13220"/>
                  </a:lnTo>
                  <a:cubicBezTo>
                    <a:pt x="19383" y="13934"/>
                    <a:pt x="15423" y="16108"/>
                    <a:pt x="10153" y="16108"/>
                  </a:cubicBezTo>
                  <a:cubicBezTo>
                    <a:pt x="7623" y="16108"/>
                    <a:pt x="5062" y="15631"/>
                    <a:pt x="2561" y="14649"/>
                  </a:cubicBezTo>
                  <a:cubicBezTo>
                    <a:pt x="2442" y="14619"/>
                    <a:pt x="2353" y="14589"/>
                    <a:pt x="2204" y="14589"/>
                  </a:cubicBezTo>
                  <a:cubicBezTo>
                    <a:pt x="1965" y="14589"/>
                    <a:pt x="1697" y="14679"/>
                    <a:pt x="1489" y="14798"/>
                  </a:cubicBezTo>
                  <a:lnTo>
                    <a:pt x="239" y="15512"/>
                  </a:lnTo>
                  <a:cubicBezTo>
                    <a:pt x="90" y="15602"/>
                    <a:pt x="0" y="15721"/>
                    <a:pt x="0" y="15810"/>
                  </a:cubicBezTo>
                  <a:cubicBezTo>
                    <a:pt x="0" y="15899"/>
                    <a:pt x="90" y="15989"/>
                    <a:pt x="239" y="16078"/>
                  </a:cubicBezTo>
                  <a:lnTo>
                    <a:pt x="7295" y="20157"/>
                  </a:lnTo>
                  <a:cubicBezTo>
                    <a:pt x="8337" y="20753"/>
                    <a:pt x="9707" y="21080"/>
                    <a:pt x="11195" y="21080"/>
                  </a:cubicBezTo>
                  <a:cubicBezTo>
                    <a:pt x="12714" y="21080"/>
                    <a:pt x="14113" y="20753"/>
                    <a:pt x="15155" y="20127"/>
                  </a:cubicBezTo>
                  <a:lnTo>
                    <a:pt x="35312" y="8515"/>
                  </a:lnTo>
                  <a:cubicBezTo>
                    <a:pt x="36325" y="7920"/>
                    <a:pt x="36890" y="7146"/>
                    <a:pt x="36890" y="6372"/>
                  </a:cubicBezTo>
                  <a:cubicBezTo>
                    <a:pt x="36890" y="5568"/>
                    <a:pt x="36325" y="4823"/>
                    <a:pt x="35342" y="4228"/>
                  </a:cubicBezTo>
                  <a:lnTo>
                    <a:pt x="28286" y="149"/>
                  </a:lnTo>
                  <a:cubicBezTo>
                    <a:pt x="28077" y="60"/>
                    <a:pt x="27839" y="0"/>
                    <a:pt x="275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875;p74">
              <a:extLst>
                <a:ext uri="{FF2B5EF4-FFF2-40B4-BE49-F238E27FC236}">
                  <a16:creationId xmlns:a16="http://schemas.microsoft.com/office/drawing/2014/main" id="{4DB1F116-0F74-E08F-C0DD-EC849BF44A13}"/>
                </a:ext>
              </a:extLst>
            </p:cNvPr>
            <p:cNvSpPr/>
            <p:nvPr/>
          </p:nvSpPr>
          <p:spPr>
            <a:xfrm>
              <a:off x="5955575" y="2395250"/>
              <a:ext cx="81175" cy="53625"/>
            </a:xfrm>
            <a:custGeom>
              <a:avLst/>
              <a:gdLst/>
              <a:ahLst/>
              <a:cxnLst/>
              <a:rect l="l" t="t" r="r" b="b"/>
              <a:pathLst>
                <a:path w="3247" h="2145" extrusionOk="0">
                  <a:moveTo>
                    <a:pt x="566" y="0"/>
                  </a:moveTo>
                  <a:lnTo>
                    <a:pt x="1" y="596"/>
                  </a:lnTo>
                  <a:lnTo>
                    <a:pt x="2680" y="2144"/>
                  </a:lnTo>
                  <a:lnTo>
                    <a:pt x="3246" y="1578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876;p74">
              <a:extLst>
                <a:ext uri="{FF2B5EF4-FFF2-40B4-BE49-F238E27FC236}">
                  <a16:creationId xmlns:a16="http://schemas.microsoft.com/office/drawing/2014/main" id="{5EED0CD8-B20C-ACF3-2BC3-AB60568BCEE5}"/>
                </a:ext>
              </a:extLst>
            </p:cNvPr>
            <p:cNvSpPr/>
            <p:nvPr/>
          </p:nvSpPr>
          <p:spPr>
            <a:xfrm>
              <a:off x="5955575" y="2410125"/>
              <a:ext cx="67025" cy="238975"/>
            </a:xfrm>
            <a:custGeom>
              <a:avLst/>
              <a:gdLst/>
              <a:ahLst/>
              <a:cxnLst/>
              <a:rect l="l" t="t" r="r" b="b"/>
              <a:pathLst>
                <a:path w="2681" h="9559" extrusionOk="0">
                  <a:moveTo>
                    <a:pt x="1" y="1"/>
                  </a:moveTo>
                  <a:lnTo>
                    <a:pt x="1" y="7980"/>
                  </a:lnTo>
                  <a:lnTo>
                    <a:pt x="2680" y="9558"/>
                  </a:lnTo>
                  <a:lnTo>
                    <a:pt x="2680" y="15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877;p74">
              <a:extLst>
                <a:ext uri="{FF2B5EF4-FFF2-40B4-BE49-F238E27FC236}">
                  <a16:creationId xmlns:a16="http://schemas.microsoft.com/office/drawing/2014/main" id="{D25055CE-7974-B43B-6729-81A1F5934938}"/>
                </a:ext>
              </a:extLst>
            </p:cNvPr>
            <p:cNvSpPr/>
            <p:nvPr/>
          </p:nvSpPr>
          <p:spPr>
            <a:xfrm>
              <a:off x="5962275" y="2422775"/>
              <a:ext cx="49900" cy="212925"/>
            </a:xfrm>
            <a:custGeom>
              <a:avLst/>
              <a:gdLst/>
              <a:ahLst/>
              <a:cxnLst/>
              <a:rect l="l" t="t" r="r" b="b"/>
              <a:pathLst>
                <a:path w="1996" h="8517" extrusionOk="0">
                  <a:moveTo>
                    <a:pt x="1" y="1"/>
                  </a:moveTo>
                  <a:lnTo>
                    <a:pt x="1" y="7385"/>
                  </a:lnTo>
                  <a:lnTo>
                    <a:pt x="1996" y="8516"/>
                  </a:lnTo>
                  <a:lnTo>
                    <a:pt x="1996" y="11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878;p74">
              <a:extLst>
                <a:ext uri="{FF2B5EF4-FFF2-40B4-BE49-F238E27FC236}">
                  <a16:creationId xmlns:a16="http://schemas.microsoft.com/office/drawing/2014/main" id="{E95CC4C8-6C08-E4B5-DDAD-F1F2A5889B6F}"/>
                </a:ext>
              </a:extLst>
            </p:cNvPr>
            <p:cNvSpPr/>
            <p:nvPr/>
          </p:nvSpPr>
          <p:spPr>
            <a:xfrm>
              <a:off x="5971200" y="2429475"/>
              <a:ext cx="38750" cy="195050"/>
            </a:xfrm>
            <a:custGeom>
              <a:avLst/>
              <a:gdLst/>
              <a:ahLst/>
              <a:cxnLst/>
              <a:rect l="l" t="t" r="r" b="b"/>
              <a:pathLst>
                <a:path w="1550" h="7802" extrusionOk="0">
                  <a:moveTo>
                    <a:pt x="1" y="1"/>
                  </a:moveTo>
                  <a:lnTo>
                    <a:pt x="1" y="6908"/>
                  </a:lnTo>
                  <a:lnTo>
                    <a:pt x="1549" y="7802"/>
                  </a:lnTo>
                  <a:lnTo>
                    <a:pt x="1549" y="89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879;p74">
              <a:extLst>
                <a:ext uri="{FF2B5EF4-FFF2-40B4-BE49-F238E27FC236}">
                  <a16:creationId xmlns:a16="http://schemas.microsoft.com/office/drawing/2014/main" id="{C6E8E34D-8B4B-F02B-463F-5539D8F43770}"/>
                </a:ext>
              </a:extLst>
            </p:cNvPr>
            <p:cNvSpPr/>
            <p:nvPr/>
          </p:nvSpPr>
          <p:spPr>
            <a:xfrm>
              <a:off x="6022575" y="2434700"/>
              <a:ext cx="14175" cy="218850"/>
            </a:xfrm>
            <a:custGeom>
              <a:avLst/>
              <a:gdLst/>
              <a:ahLst/>
              <a:cxnLst/>
              <a:rect l="l" t="t" r="r" b="b"/>
              <a:pathLst>
                <a:path w="567" h="8754" extrusionOk="0">
                  <a:moveTo>
                    <a:pt x="566" y="0"/>
                  </a:moveTo>
                  <a:lnTo>
                    <a:pt x="0" y="566"/>
                  </a:lnTo>
                  <a:lnTo>
                    <a:pt x="0" y="8575"/>
                  </a:lnTo>
                  <a:lnTo>
                    <a:pt x="566" y="8754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880;p74">
              <a:extLst>
                <a:ext uri="{FF2B5EF4-FFF2-40B4-BE49-F238E27FC236}">
                  <a16:creationId xmlns:a16="http://schemas.microsoft.com/office/drawing/2014/main" id="{EFB5A753-9AA6-148D-992B-EDD178DEADC0}"/>
                </a:ext>
              </a:extLst>
            </p:cNvPr>
            <p:cNvSpPr/>
            <p:nvPr/>
          </p:nvSpPr>
          <p:spPr>
            <a:xfrm>
              <a:off x="5680175" y="2010025"/>
              <a:ext cx="900675" cy="589200"/>
            </a:xfrm>
            <a:custGeom>
              <a:avLst/>
              <a:gdLst/>
              <a:ahLst/>
              <a:cxnLst/>
              <a:rect l="l" t="t" r="r" b="b"/>
              <a:pathLst>
                <a:path w="36027" h="23568" extrusionOk="0">
                  <a:moveTo>
                    <a:pt x="28650" y="0"/>
                  </a:moveTo>
                  <a:cubicBezTo>
                    <a:pt x="25871" y="0"/>
                    <a:pt x="23098" y="611"/>
                    <a:pt x="20991" y="1832"/>
                  </a:cubicBezTo>
                  <a:lnTo>
                    <a:pt x="5449" y="10794"/>
                  </a:lnTo>
                  <a:lnTo>
                    <a:pt x="4794" y="11181"/>
                  </a:lnTo>
                  <a:lnTo>
                    <a:pt x="4228" y="11479"/>
                  </a:lnTo>
                  <a:cubicBezTo>
                    <a:pt x="0" y="13921"/>
                    <a:pt x="30" y="17910"/>
                    <a:pt x="4288" y="20382"/>
                  </a:cubicBezTo>
                  <a:lnTo>
                    <a:pt x="8099" y="22585"/>
                  </a:lnTo>
                  <a:cubicBezTo>
                    <a:pt x="9081" y="23151"/>
                    <a:pt x="10362" y="23508"/>
                    <a:pt x="11731" y="23567"/>
                  </a:cubicBezTo>
                  <a:lnTo>
                    <a:pt x="11821" y="23031"/>
                  </a:lnTo>
                  <a:cubicBezTo>
                    <a:pt x="10659" y="22972"/>
                    <a:pt x="9588" y="22674"/>
                    <a:pt x="8784" y="22198"/>
                  </a:cubicBezTo>
                  <a:lnTo>
                    <a:pt x="4973" y="19995"/>
                  </a:lnTo>
                  <a:cubicBezTo>
                    <a:pt x="1072" y="17761"/>
                    <a:pt x="1072" y="14099"/>
                    <a:pt x="4913" y="11896"/>
                  </a:cubicBezTo>
                  <a:lnTo>
                    <a:pt x="5479" y="11568"/>
                  </a:lnTo>
                  <a:lnTo>
                    <a:pt x="6134" y="11181"/>
                  </a:lnTo>
                  <a:lnTo>
                    <a:pt x="21676" y="2219"/>
                  </a:lnTo>
                  <a:cubicBezTo>
                    <a:pt x="23590" y="1107"/>
                    <a:pt x="26118" y="548"/>
                    <a:pt x="28651" y="548"/>
                  </a:cubicBezTo>
                  <a:cubicBezTo>
                    <a:pt x="31202" y="548"/>
                    <a:pt x="33758" y="1114"/>
                    <a:pt x="35699" y="2249"/>
                  </a:cubicBezTo>
                  <a:lnTo>
                    <a:pt x="36027" y="2428"/>
                  </a:lnTo>
                  <a:lnTo>
                    <a:pt x="36027" y="1654"/>
                  </a:lnTo>
                  <a:cubicBezTo>
                    <a:pt x="33938" y="551"/>
                    <a:pt x="31291" y="0"/>
                    <a:pt x="28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881;p74">
              <a:extLst>
                <a:ext uri="{FF2B5EF4-FFF2-40B4-BE49-F238E27FC236}">
                  <a16:creationId xmlns:a16="http://schemas.microsoft.com/office/drawing/2014/main" id="{8224D098-9948-119D-FCA9-F7A32F728FCE}"/>
                </a:ext>
              </a:extLst>
            </p:cNvPr>
            <p:cNvSpPr/>
            <p:nvPr/>
          </p:nvSpPr>
          <p:spPr>
            <a:xfrm>
              <a:off x="5706975" y="2256050"/>
              <a:ext cx="266500" cy="343175"/>
            </a:xfrm>
            <a:custGeom>
              <a:avLst/>
              <a:gdLst/>
              <a:ahLst/>
              <a:cxnLst/>
              <a:rect l="l" t="t" r="r" b="b"/>
              <a:pathLst>
                <a:path w="10660" h="13727" extrusionOk="0">
                  <a:moveTo>
                    <a:pt x="0" y="1"/>
                  </a:moveTo>
                  <a:lnTo>
                    <a:pt x="0" y="6283"/>
                  </a:lnTo>
                  <a:cubicBezTo>
                    <a:pt x="0" y="6283"/>
                    <a:pt x="893" y="8397"/>
                    <a:pt x="1638" y="9052"/>
                  </a:cubicBezTo>
                  <a:cubicBezTo>
                    <a:pt x="2412" y="9707"/>
                    <a:pt x="7890" y="12863"/>
                    <a:pt x="7890" y="12863"/>
                  </a:cubicBezTo>
                  <a:lnTo>
                    <a:pt x="10659" y="13726"/>
                  </a:lnTo>
                  <a:lnTo>
                    <a:pt x="10659" y="7623"/>
                  </a:lnTo>
                  <a:lnTo>
                    <a:pt x="8545" y="7057"/>
                  </a:lnTo>
                  <a:lnTo>
                    <a:pt x="1876" y="3276"/>
                  </a:lnTo>
                  <a:lnTo>
                    <a:pt x="864" y="13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82;p74">
              <a:extLst>
                <a:ext uri="{FF2B5EF4-FFF2-40B4-BE49-F238E27FC236}">
                  <a16:creationId xmlns:a16="http://schemas.microsoft.com/office/drawing/2014/main" id="{BDF8DD3E-1E5C-E5B5-D2BE-CD387D803469}"/>
                </a:ext>
              </a:extLst>
            </p:cNvPr>
            <p:cNvSpPr/>
            <p:nvPr/>
          </p:nvSpPr>
          <p:spPr>
            <a:xfrm>
              <a:off x="5950375" y="2433200"/>
              <a:ext cx="40225" cy="166025"/>
            </a:xfrm>
            <a:custGeom>
              <a:avLst/>
              <a:gdLst/>
              <a:ahLst/>
              <a:cxnLst/>
              <a:rect l="l" t="t" r="r" b="b"/>
              <a:pathLst>
                <a:path w="1609" h="6641" extrusionOk="0">
                  <a:moveTo>
                    <a:pt x="1013" y="1"/>
                  </a:moveTo>
                  <a:lnTo>
                    <a:pt x="655" y="388"/>
                  </a:lnTo>
                  <a:lnTo>
                    <a:pt x="0" y="6492"/>
                  </a:lnTo>
                  <a:lnTo>
                    <a:pt x="923" y="6640"/>
                  </a:lnTo>
                  <a:lnTo>
                    <a:pt x="1608" y="6640"/>
                  </a:lnTo>
                  <a:lnTo>
                    <a:pt x="1608" y="328"/>
                  </a:lnTo>
                  <a:lnTo>
                    <a:pt x="10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883;p74">
              <a:extLst>
                <a:ext uri="{FF2B5EF4-FFF2-40B4-BE49-F238E27FC236}">
                  <a16:creationId xmlns:a16="http://schemas.microsoft.com/office/drawing/2014/main" id="{7BA0EAFC-A7BD-99D4-FDEA-C90CAC1691F1}"/>
                </a:ext>
              </a:extLst>
            </p:cNvPr>
            <p:cNvSpPr/>
            <p:nvPr/>
          </p:nvSpPr>
          <p:spPr>
            <a:xfrm>
              <a:off x="5680175" y="1857550"/>
              <a:ext cx="1041375" cy="589075"/>
            </a:xfrm>
            <a:custGeom>
              <a:avLst/>
              <a:gdLst/>
              <a:ahLst/>
              <a:cxnLst/>
              <a:rect l="l" t="t" r="r" b="b"/>
              <a:pathLst>
                <a:path w="41655" h="23563" extrusionOk="0">
                  <a:moveTo>
                    <a:pt x="28651" y="0"/>
                  </a:moveTo>
                  <a:cubicBezTo>
                    <a:pt x="25872" y="0"/>
                    <a:pt x="23099" y="611"/>
                    <a:pt x="20991" y="1828"/>
                  </a:cubicBezTo>
                  <a:lnTo>
                    <a:pt x="4228" y="11474"/>
                  </a:lnTo>
                  <a:cubicBezTo>
                    <a:pt x="0" y="13916"/>
                    <a:pt x="30" y="17906"/>
                    <a:pt x="4288" y="20377"/>
                  </a:cubicBezTo>
                  <a:lnTo>
                    <a:pt x="4794" y="20675"/>
                  </a:lnTo>
                  <a:lnTo>
                    <a:pt x="5479" y="21062"/>
                  </a:lnTo>
                  <a:lnTo>
                    <a:pt x="8099" y="22580"/>
                  </a:lnTo>
                  <a:cubicBezTo>
                    <a:pt x="9081" y="23146"/>
                    <a:pt x="10362" y="23473"/>
                    <a:pt x="11731" y="23563"/>
                  </a:cubicBezTo>
                  <a:lnTo>
                    <a:pt x="11821" y="23027"/>
                  </a:lnTo>
                  <a:cubicBezTo>
                    <a:pt x="10659" y="22937"/>
                    <a:pt x="9588" y="22669"/>
                    <a:pt x="8784" y="22193"/>
                  </a:cubicBezTo>
                  <a:lnTo>
                    <a:pt x="6134" y="20675"/>
                  </a:lnTo>
                  <a:lnTo>
                    <a:pt x="5449" y="20258"/>
                  </a:lnTo>
                  <a:lnTo>
                    <a:pt x="4973" y="19990"/>
                  </a:lnTo>
                  <a:cubicBezTo>
                    <a:pt x="1072" y="17727"/>
                    <a:pt x="1072" y="14095"/>
                    <a:pt x="4913" y="11861"/>
                  </a:cubicBezTo>
                  <a:lnTo>
                    <a:pt x="21676" y="2215"/>
                  </a:lnTo>
                  <a:cubicBezTo>
                    <a:pt x="23590" y="1102"/>
                    <a:pt x="26118" y="544"/>
                    <a:pt x="28651" y="544"/>
                  </a:cubicBezTo>
                  <a:cubicBezTo>
                    <a:pt x="31202" y="544"/>
                    <a:pt x="33758" y="1109"/>
                    <a:pt x="35699" y="2244"/>
                  </a:cubicBezTo>
                  <a:lnTo>
                    <a:pt x="38081" y="3614"/>
                  </a:lnTo>
                  <a:cubicBezTo>
                    <a:pt x="38225" y="3583"/>
                    <a:pt x="38376" y="3567"/>
                    <a:pt x="38527" y="3567"/>
                  </a:cubicBezTo>
                  <a:cubicBezTo>
                    <a:pt x="38813" y="3567"/>
                    <a:pt x="39098" y="3626"/>
                    <a:pt x="39332" y="3763"/>
                  </a:cubicBezTo>
                  <a:lnTo>
                    <a:pt x="41654" y="5103"/>
                  </a:lnTo>
                  <a:cubicBezTo>
                    <a:pt x="41535" y="4894"/>
                    <a:pt x="41356" y="4716"/>
                    <a:pt x="41118" y="4567"/>
                  </a:cubicBezTo>
                  <a:lnTo>
                    <a:pt x="36384" y="1857"/>
                  </a:lnTo>
                  <a:cubicBezTo>
                    <a:pt x="34249" y="618"/>
                    <a:pt x="31447" y="0"/>
                    <a:pt x="28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884;p74">
              <a:extLst>
                <a:ext uri="{FF2B5EF4-FFF2-40B4-BE49-F238E27FC236}">
                  <a16:creationId xmlns:a16="http://schemas.microsoft.com/office/drawing/2014/main" id="{70BA690F-F621-395D-18BB-57EE412EB4BD}"/>
                </a:ext>
              </a:extLst>
            </p:cNvPr>
            <p:cNvSpPr/>
            <p:nvPr/>
          </p:nvSpPr>
          <p:spPr>
            <a:xfrm>
              <a:off x="5966750" y="2433200"/>
              <a:ext cx="23850" cy="13425"/>
            </a:xfrm>
            <a:custGeom>
              <a:avLst/>
              <a:gdLst/>
              <a:ahLst/>
              <a:cxnLst/>
              <a:rect l="l" t="t" r="r" b="b"/>
              <a:pathLst>
                <a:path w="954" h="537" extrusionOk="0">
                  <a:moveTo>
                    <a:pt x="358" y="1"/>
                  </a:moveTo>
                  <a:lnTo>
                    <a:pt x="0" y="299"/>
                  </a:lnTo>
                  <a:lnTo>
                    <a:pt x="268" y="537"/>
                  </a:lnTo>
                  <a:cubicBezTo>
                    <a:pt x="268" y="537"/>
                    <a:pt x="864" y="537"/>
                    <a:pt x="953" y="328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885;p74">
              <a:extLst>
                <a:ext uri="{FF2B5EF4-FFF2-40B4-BE49-F238E27FC236}">
                  <a16:creationId xmlns:a16="http://schemas.microsoft.com/office/drawing/2014/main" id="{961EFB51-E648-A29E-9DE1-449F891360CA}"/>
                </a:ext>
              </a:extLst>
            </p:cNvPr>
            <p:cNvSpPr/>
            <p:nvPr/>
          </p:nvSpPr>
          <p:spPr>
            <a:xfrm>
              <a:off x="5990575" y="2446600"/>
              <a:ext cx="18625" cy="163325"/>
            </a:xfrm>
            <a:custGeom>
              <a:avLst/>
              <a:gdLst/>
              <a:ahLst/>
              <a:cxnLst/>
              <a:rect l="l" t="t" r="r" b="b"/>
              <a:pathLst>
                <a:path w="745" h="6533" extrusionOk="0">
                  <a:moveTo>
                    <a:pt x="0" y="1"/>
                  </a:moveTo>
                  <a:lnTo>
                    <a:pt x="0" y="6283"/>
                  </a:lnTo>
                  <a:cubicBezTo>
                    <a:pt x="0" y="6343"/>
                    <a:pt x="60" y="6402"/>
                    <a:pt x="149" y="6462"/>
                  </a:cubicBezTo>
                  <a:cubicBezTo>
                    <a:pt x="231" y="6511"/>
                    <a:pt x="340" y="6533"/>
                    <a:pt x="456" y="6533"/>
                  </a:cubicBezTo>
                  <a:cubicBezTo>
                    <a:pt x="551" y="6533"/>
                    <a:pt x="651" y="6518"/>
                    <a:pt x="744" y="6491"/>
                  </a:cubicBezTo>
                  <a:lnTo>
                    <a:pt x="744" y="2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886;p74">
              <a:extLst>
                <a:ext uri="{FF2B5EF4-FFF2-40B4-BE49-F238E27FC236}">
                  <a16:creationId xmlns:a16="http://schemas.microsoft.com/office/drawing/2014/main" id="{1DB3FEDA-1EF4-4AE4-1CEB-3ACEE24BC87D}"/>
                </a:ext>
              </a:extLst>
            </p:cNvPr>
            <p:cNvSpPr/>
            <p:nvPr/>
          </p:nvSpPr>
          <p:spPr>
            <a:xfrm>
              <a:off x="5989075" y="2442150"/>
              <a:ext cx="20125" cy="11050"/>
            </a:xfrm>
            <a:custGeom>
              <a:avLst/>
              <a:gdLst/>
              <a:ahLst/>
              <a:cxnLst/>
              <a:rect l="l" t="t" r="r" b="b"/>
              <a:pathLst>
                <a:path w="805" h="442" extrusionOk="0">
                  <a:moveTo>
                    <a:pt x="120" y="0"/>
                  </a:moveTo>
                  <a:cubicBezTo>
                    <a:pt x="1" y="119"/>
                    <a:pt x="30" y="268"/>
                    <a:pt x="209" y="357"/>
                  </a:cubicBezTo>
                  <a:cubicBezTo>
                    <a:pt x="295" y="409"/>
                    <a:pt x="412" y="441"/>
                    <a:pt x="536" y="441"/>
                  </a:cubicBezTo>
                  <a:cubicBezTo>
                    <a:pt x="625" y="441"/>
                    <a:pt x="717" y="425"/>
                    <a:pt x="804" y="387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2411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3"/>
          <p:cNvSpPr/>
          <p:nvPr/>
        </p:nvSpPr>
        <p:spPr>
          <a:xfrm rot="-5400000">
            <a:off x="3229838" y="3894728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3"/>
          <p:cNvSpPr txBox="1">
            <a:spLocks noGrp="1"/>
          </p:cNvSpPr>
          <p:nvPr>
            <p:ph type="ctrTitle"/>
          </p:nvPr>
        </p:nvSpPr>
        <p:spPr>
          <a:xfrm>
            <a:off x="65989" y="113122"/>
            <a:ext cx="8904994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Low-Fi prototype constructions</a:t>
            </a:r>
            <a:endParaRPr sz="2800">
              <a:latin typeface="Rubik Black" panose="020B0604020202020204" charset="0"/>
              <a:cs typeface="Rubik Black" panose="020B0604020202020204" charset="0"/>
            </a:endParaRPr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8015D672-07A3-344F-6BB2-A83ABE20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8" y="922822"/>
            <a:ext cx="8820153" cy="388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490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0"/>
          <p:cNvSpPr txBox="1">
            <a:spLocks noGrp="1"/>
          </p:cNvSpPr>
          <p:nvPr>
            <p:ph type="ctrTitle"/>
          </p:nvPr>
        </p:nvSpPr>
        <p:spPr>
          <a:xfrm>
            <a:off x="2254104" y="352718"/>
            <a:ext cx="5187929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Simple: Chatbot  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/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D629E651-1B62-A7A1-53A6-10D1FE81C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60" y="1451728"/>
            <a:ext cx="7958019" cy="261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9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20E2D9A8-27BF-EA87-F099-8A396DA51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0">
            <a:extLst>
              <a:ext uri="{FF2B5EF4-FFF2-40B4-BE49-F238E27FC236}">
                <a16:creationId xmlns:a16="http://schemas.microsoft.com/office/drawing/2014/main" id="{2630058C-D47A-DF1A-F883-4F5E6F80E95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55454" y="130296"/>
            <a:ext cx="7671625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Moderate: View product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>
            <a:extLst>
              <a:ext uri="{FF2B5EF4-FFF2-40B4-BE49-F238E27FC236}">
                <a16:creationId xmlns:a16="http://schemas.microsoft.com/office/drawing/2014/main" id="{BCC14CD9-501A-2790-B7F8-9A2F633F2EFE}"/>
              </a:ext>
            </a:extLst>
          </p:cNvPr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9A6B98A0-58AC-DBF5-06B9-AA09C5BB1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868" y="939996"/>
            <a:ext cx="5626264" cy="396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732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D51D3207-D25F-9F64-554D-CCF21E61E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0">
            <a:extLst>
              <a:ext uri="{FF2B5EF4-FFF2-40B4-BE49-F238E27FC236}">
                <a16:creationId xmlns:a16="http://schemas.microsoft.com/office/drawing/2014/main" id="{FC17F793-95F6-1780-D6CA-07743FD7E36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2975" y="136132"/>
            <a:ext cx="871441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Complex: Purchase product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>
            <a:extLst>
              <a:ext uri="{FF2B5EF4-FFF2-40B4-BE49-F238E27FC236}">
                <a16:creationId xmlns:a16="http://schemas.microsoft.com/office/drawing/2014/main" id="{9F2AB602-1BEA-4FFD-CF20-A8896654AF7C}"/>
              </a:ext>
            </a:extLst>
          </p:cNvPr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C6E04ED0-8F4D-F91D-8982-E998B2BB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66" y="872406"/>
            <a:ext cx="4693867" cy="402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45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74"/>
          <p:cNvSpPr/>
          <p:nvPr/>
        </p:nvSpPr>
        <p:spPr>
          <a:xfrm rot="10800000" flipH="1">
            <a:off x="-502200" y="1828150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4"/>
          <p:cNvSpPr txBox="1">
            <a:spLocks noGrp="1"/>
          </p:cNvSpPr>
          <p:nvPr>
            <p:ph type="ctrTitle"/>
          </p:nvPr>
        </p:nvSpPr>
        <p:spPr>
          <a:xfrm>
            <a:off x="948920" y="254313"/>
            <a:ext cx="77190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Rubik Black" panose="020B0604020202020204" charset="0"/>
                <a:cs typeface="Rubik Black" panose="020B0604020202020204" charset="0"/>
              </a:rPr>
              <a:t>Prototype Participants</a:t>
            </a:r>
            <a:endParaRPr sz="3200">
              <a:latin typeface="Rubik Black" panose="020B0604020202020204" charset="0"/>
              <a:cs typeface="Rubik Black" panose="020B0604020202020204" charset="0"/>
            </a:endParaRPr>
          </a:p>
        </p:txBody>
      </p:sp>
      <p:pic>
        <p:nvPicPr>
          <p:cNvPr id="1857" name="Google Shape;1857;p7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0731" b="10731"/>
          <a:stretch/>
        </p:blipFill>
        <p:spPr>
          <a:xfrm>
            <a:off x="713250" y="1318725"/>
            <a:ext cx="2070001" cy="2167676"/>
          </a:xfrm>
          <a:prstGeom prst="rect">
            <a:avLst/>
          </a:prstGeom>
        </p:spPr>
      </p:pic>
      <p:sp>
        <p:nvSpPr>
          <p:cNvPr id="1859" name="Google Shape;1859;p74"/>
          <p:cNvSpPr/>
          <p:nvPr/>
        </p:nvSpPr>
        <p:spPr>
          <a:xfrm rot="5400000" flipH="1">
            <a:off x="5221550" y="2541600"/>
            <a:ext cx="2481300" cy="27225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Google Shape;1857;p74">
            <a:extLst>
              <a:ext uri="{FF2B5EF4-FFF2-40B4-BE49-F238E27FC236}">
                <a16:creationId xmlns:a16="http://schemas.microsoft.com/office/drawing/2014/main" id="{9095F99B-2CD0-AC61-83D8-14FC4C2655F4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28481" r="28481"/>
          <a:stretch/>
        </p:blipFill>
        <p:spPr>
          <a:xfrm>
            <a:off x="3425262" y="1318725"/>
            <a:ext cx="2080581" cy="217875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" name="Google Shape;1857;p74">
            <a:extLst>
              <a:ext uri="{FF2B5EF4-FFF2-40B4-BE49-F238E27FC236}">
                <a16:creationId xmlns:a16="http://schemas.microsoft.com/office/drawing/2014/main" id="{95DA48A4-F2E9-264F-19AD-B4C5BE0B7E63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4190" r="14190"/>
          <a:stretch/>
        </p:blipFill>
        <p:spPr>
          <a:xfrm>
            <a:off x="6147855" y="1318725"/>
            <a:ext cx="2067351" cy="2164901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537855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69"/>
          <p:cNvSpPr txBox="1">
            <a:spLocks noGrp="1"/>
          </p:cNvSpPr>
          <p:nvPr>
            <p:ph type="ctrTitle"/>
          </p:nvPr>
        </p:nvSpPr>
        <p:spPr>
          <a:xfrm>
            <a:off x="713250" y="316600"/>
            <a:ext cx="77190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Testing results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1722" name="Google Shape;1722;p69"/>
          <p:cNvSpPr txBox="1"/>
          <p:nvPr/>
        </p:nvSpPr>
        <p:spPr>
          <a:xfrm>
            <a:off x="412881" y="1126300"/>
            <a:ext cx="483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Rubik Black" panose="020B0604020202020204" charset="0"/>
                <a:ea typeface="Lexend Giga"/>
                <a:cs typeface="Rubik Black" panose="020B0604020202020204" charset="0"/>
                <a:sym typeface="Lexend Giga"/>
              </a:rPr>
              <a:t>What worked: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Rubik Black" panose="020B0604020202020204" charset="0"/>
              <a:ea typeface="Lexend Giga"/>
              <a:cs typeface="Rubik Black" panose="020B0604020202020204" charset="0"/>
              <a:sym typeface="Lexend Giga"/>
            </a:endParaRPr>
          </a:p>
        </p:txBody>
      </p:sp>
      <p:sp>
        <p:nvSpPr>
          <p:cNvPr id="1727" name="Google Shape;1727;p69"/>
          <p:cNvSpPr txBox="1"/>
          <p:nvPr/>
        </p:nvSpPr>
        <p:spPr>
          <a:xfrm>
            <a:off x="303490" y="1578458"/>
            <a:ext cx="3024926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-US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Seamless Navigation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Clear Product Details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Smooth Checkout Process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</p:txBody>
      </p:sp>
      <p:sp>
        <p:nvSpPr>
          <p:cNvPr id="1734" name="Google Shape;1734;p69"/>
          <p:cNvSpPr txBox="1"/>
          <p:nvPr/>
        </p:nvSpPr>
        <p:spPr>
          <a:xfrm>
            <a:off x="412881" y="2534075"/>
            <a:ext cx="483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Rubik Black" panose="020B0604020202020204" charset="0"/>
                <a:ea typeface="Lexend Giga"/>
                <a:cs typeface="Rubik Black" panose="020B0604020202020204" charset="0"/>
                <a:sym typeface="Lexend Giga"/>
              </a:rPr>
              <a:t>Key Measurement Results: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Rubik Black" panose="020B0604020202020204" charset="0"/>
              <a:ea typeface="Lexend Giga"/>
              <a:cs typeface="Rubik Black" panose="020B0604020202020204" charset="0"/>
              <a:sym typeface="Lexend Giga"/>
            </a:endParaRPr>
          </a:p>
        </p:txBody>
      </p:sp>
      <p:pic>
        <p:nvPicPr>
          <p:cNvPr id="1735" name="Google Shape;1735;p69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623" y="3527250"/>
            <a:ext cx="4345951" cy="8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22;p69">
            <a:extLst>
              <a:ext uri="{FF2B5EF4-FFF2-40B4-BE49-F238E27FC236}">
                <a16:creationId xmlns:a16="http://schemas.microsoft.com/office/drawing/2014/main" id="{1CD19314-9FCE-7EF1-E0E2-F6486791A01A}"/>
              </a:ext>
            </a:extLst>
          </p:cNvPr>
          <p:cNvSpPr txBox="1"/>
          <p:nvPr/>
        </p:nvSpPr>
        <p:spPr>
          <a:xfrm>
            <a:off x="4758014" y="1121953"/>
            <a:ext cx="48366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chemeClr val="dk1"/>
                </a:highlight>
                <a:latin typeface="Rubik Black" panose="020B0604020202020204" charset="0"/>
                <a:ea typeface="Lexend Giga"/>
                <a:cs typeface="Rubik Black" panose="020B0604020202020204" charset="0"/>
                <a:sym typeface="Lexend Giga"/>
              </a:rPr>
              <a:t>Concerns:</a:t>
            </a:r>
            <a:endParaRPr sz="1800">
              <a:solidFill>
                <a:schemeClr val="lt1"/>
              </a:solidFill>
              <a:highlight>
                <a:schemeClr val="dk1"/>
              </a:highlight>
              <a:latin typeface="Rubik Black" panose="020B0604020202020204" charset="0"/>
              <a:ea typeface="Lexend Giga"/>
              <a:cs typeface="Rubik Black" panose="020B0604020202020204" charset="0"/>
              <a:sym typeface="Lexend Giga"/>
            </a:endParaRPr>
          </a:p>
        </p:txBody>
      </p:sp>
      <p:sp>
        <p:nvSpPr>
          <p:cNvPr id="3" name="Google Shape;1727;p69">
            <a:extLst>
              <a:ext uri="{FF2B5EF4-FFF2-40B4-BE49-F238E27FC236}">
                <a16:creationId xmlns:a16="http://schemas.microsoft.com/office/drawing/2014/main" id="{412D2510-3B09-7A86-2090-9CC17C57AE90}"/>
              </a:ext>
            </a:extLst>
          </p:cNvPr>
          <p:cNvSpPr txBox="1"/>
          <p:nvPr/>
        </p:nvSpPr>
        <p:spPr>
          <a:xfrm>
            <a:off x="4648623" y="1574111"/>
            <a:ext cx="3024926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-US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Chatbot Limitations &amp; Privacy 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-US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Visual Clarity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300">
                <a:solidFill>
                  <a:schemeClr val="lt1"/>
                </a:solidFill>
                <a:highlight>
                  <a:schemeClr val="dk1"/>
                </a:highlight>
                <a:latin typeface="Karla" pitchFamily="2" charset="0"/>
                <a:ea typeface="Lexend"/>
                <a:cs typeface="Lexend"/>
                <a:sym typeface="Lexend"/>
              </a:rPr>
              <a:t>Loading Speed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Karla" pitchFamily="2" charset="0"/>
              <a:ea typeface="Lexend"/>
              <a:cs typeface="Lexend"/>
              <a:sym typeface="Lexend"/>
            </a:endParaRPr>
          </a:p>
        </p:txBody>
      </p:sp>
      <p:sp>
        <p:nvSpPr>
          <p:cNvPr id="6" name="Google Shape;1727;p69">
            <a:extLst>
              <a:ext uri="{FF2B5EF4-FFF2-40B4-BE49-F238E27FC236}">
                <a16:creationId xmlns:a16="http://schemas.microsoft.com/office/drawing/2014/main" id="{9E3283B0-2B55-8025-B7B4-45B51A4E94C7}"/>
              </a:ext>
            </a:extLst>
          </p:cNvPr>
          <p:cNvSpPr txBox="1"/>
          <p:nvPr/>
        </p:nvSpPr>
        <p:spPr>
          <a:xfrm>
            <a:off x="303490" y="3293586"/>
            <a:ext cx="4634270" cy="112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indent="-317500"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indent="-317500"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indent="-317500"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indent="-317500"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indent="-317500"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indent="-317500"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indent="-317500"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indent="-317500"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139700" indent="0">
              <a:buNone/>
            </a:pPr>
            <a:r>
              <a:rPr lang="en-US">
                <a:latin typeface="Karla" pitchFamily="2" charset="0"/>
              </a:rPr>
              <a:t>1. Response Time: average of 30s, </a:t>
            </a:r>
            <a:br>
              <a:rPr lang="en-US">
                <a:latin typeface="Karla" pitchFamily="2" charset="0"/>
              </a:rPr>
            </a:br>
            <a:r>
              <a:rPr lang="en-US">
                <a:latin typeface="Karla" pitchFamily="2" charset="0"/>
              </a:rPr>
              <a:t>Moderate &lt; Simple &lt; Complex</a:t>
            </a:r>
            <a:endParaRPr>
              <a:latin typeface="Karla" pitchFamily="2" charset="0"/>
            </a:endParaRPr>
          </a:p>
          <a:p>
            <a:pPr marL="139700" indent="0">
              <a:buNone/>
            </a:pPr>
            <a:r>
              <a:rPr lang="en-US">
                <a:latin typeface="Karla" pitchFamily="2" charset="0"/>
              </a:rPr>
              <a:t>2. Complex tasks have a high error rate</a:t>
            </a:r>
          </a:p>
          <a:p>
            <a:pPr marL="139700" indent="0">
              <a:buNone/>
            </a:pPr>
            <a:r>
              <a:rPr lang="en-US">
                <a:latin typeface="Karla" pitchFamily="2" charset="0"/>
              </a:rPr>
              <a:t>3. The duties' thought process was well stated</a:t>
            </a:r>
            <a:endParaRPr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72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"/>
          <p:cNvSpPr txBox="1">
            <a:spLocks noGrp="1"/>
          </p:cNvSpPr>
          <p:nvPr>
            <p:ph type="subTitle" idx="1"/>
          </p:nvPr>
        </p:nvSpPr>
        <p:spPr>
          <a:xfrm>
            <a:off x="1877165" y="1012331"/>
            <a:ext cx="5196468" cy="4498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>
                    <a:lumMod val="40000"/>
                    <a:lumOff val="60000"/>
                  </a:schemeClr>
                </a:solidFill>
                <a:latin typeface="Karla" pitchFamily="2" charset="0"/>
              </a:rPr>
              <a:t>Combination of members’ names</a:t>
            </a:r>
            <a:endParaRPr sz="1400">
              <a:solidFill>
                <a:schemeClr val="accent2">
                  <a:lumMod val="40000"/>
                  <a:lumOff val="60000"/>
                </a:schemeClr>
              </a:solidFill>
              <a:latin typeface="Karla" pitchFamily="2" charset="0"/>
            </a:endParaRPr>
          </a:p>
        </p:txBody>
      </p:sp>
      <p:sp>
        <p:nvSpPr>
          <p:cNvPr id="509" name="Google Shape;509;p37"/>
          <p:cNvSpPr txBox="1">
            <a:spLocks noGrp="1"/>
          </p:cNvSpPr>
          <p:nvPr>
            <p:ph type="title"/>
          </p:nvPr>
        </p:nvSpPr>
        <p:spPr>
          <a:xfrm>
            <a:off x="1877165" y="318811"/>
            <a:ext cx="5196468" cy="6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>
                    <a:lumMod val="40000"/>
                    <a:lumOff val="60000"/>
                  </a:schemeClr>
                </a:solidFill>
                <a:latin typeface="Rubik Black" panose="020B0604020202020204" charset="0"/>
                <a:cs typeface="Rubik Black" panose="020B0604020202020204" charset="0"/>
              </a:rPr>
              <a:t>H2T</a:t>
            </a:r>
            <a:endParaRPr sz="3200">
              <a:solidFill>
                <a:schemeClr val="accent2">
                  <a:lumMod val="40000"/>
                  <a:lumOff val="60000"/>
                </a:schemeClr>
              </a:solidFill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10" name="Google Shape;510;p37"/>
          <p:cNvSpPr txBox="1">
            <a:spLocks noGrp="1"/>
          </p:cNvSpPr>
          <p:nvPr>
            <p:ph type="title" idx="2"/>
          </p:nvPr>
        </p:nvSpPr>
        <p:spPr>
          <a:xfrm>
            <a:off x="1903142" y="1658913"/>
            <a:ext cx="5179150" cy="8541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>
                <a:solidFill>
                  <a:schemeClr val="accent2">
                    <a:lumMod val="40000"/>
                    <a:lumOff val="60000"/>
                  </a:schemeClr>
                </a:solidFill>
                <a:latin typeface="Rubik Black" panose="020B0604020202020204" charset="0"/>
                <a:cs typeface="Rubik Black" panose="020B0604020202020204" charset="0"/>
              </a:rPr>
              <a:t>“Highly Higher Tech”</a:t>
            </a:r>
            <a:endParaRPr lang="en-US" sz="3200" i="1">
              <a:solidFill>
                <a:schemeClr val="accent2">
                  <a:lumMod val="40000"/>
                  <a:lumOff val="60000"/>
                </a:schemeClr>
              </a:solidFill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11" name="Google Shape;511;p37"/>
          <p:cNvSpPr txBox="1">
            <a:spLocks noGrp="1"/>
          </p:cNvSpPr>
          <p:nvPr>
            <p:ph type="subTitle" idx="3"/>
          </p:nvPr>
        </p:nvSpPr>
        <p:spPr>
          <a:xfrm>
            <a:off x="1877165" y="2568840"/>
            <a:ext cx="5196468" cy="566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Karla" pitchFamily="2" charset="0"/>
              </a:rPr>
              <a:t>We don't just bring you technology; we bring you higher, better technology.</a:t>
            </a:r>
            <a:endParaRPr sz="1400">
              <a:solidFill>
                <a:schemeClr val="accent2">
                  <a:lumMod val="40000"/>
                  <a:lumOff val="60000"/>
                </a:schemeClr>
              </a:solidFill>
              <a:latin typeface="Karla" pitchFamily="2" charset="0"/>
            </a:endParaRPr>
          </a:p>
        </p:txBody>
      </p:sp>
      <p:sp>
        <p:nvSpPr>
          <p:cNvPr id="512" name="Google Shape;512;p37"/>
          <p:cNvSpPr txBox="1">
            <a:spLocks noGrp="1"/>
          </p:cNvSpPr>
          <p:nvPr>
            <p:ph type="title" idx="4"/>
          </p:nvPr>
        </p:nvSpPr>
        <p:spPr>
          <a:xfrm>
            <a:off x="1903142" y="3403056"/>
            <a:ext cx="5196468" cy="6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2">
                    <a:lumMod val="40000"/>
                    <a:lumOff val="60000"/>
                  </a:schemeClr>
                </a:solidFill>
                <a:latin typeface="Rubik Black" panose="020B0604020202020204" charset="0"/>
                <a:cs typeface="Rubik Black" panose="020B0604020202020204" charset="0"/>
              </a:rPr>
              <a:t>Value Proposition</a:t>
            </a:r>
            <a:endParaRPr sz="3200">
              <a:solidFill>
                <a:schemeClr val="accent2">
                  <a:lumMod val="40000"/>
                  <a:lumOff val="60000"/>
                </a:schemeClr>
              </a:solidFill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13" name="Google Shape;513;p37"/>
          <p:cNvSpPr txBox="1">
            <a:spLocks noGrp="1"/>
          </p:cNvSpPr>
          <p:nvPr>
            <p:ph type="subTitle" idx="5"/>
          </p:nvPr>
        </p:nvSpPr>
        <p:spPr>
          <a:xfrm>
            <a:off x="1903142" y="4098560"/>
            <a:ext cx="5196468" cy="566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Karla" pitchFamily="2" charset="0"/>
              </a:rPr>
              <a:t>We tend to highlight smarter choices and advanced tech for users’ perfect purchase.</a:t>
            </a:r>
          </a:p>
        </p:txBody>
      </p:sp>
      <p:cxnSp>
        <p:nvCxnSpPr>
          <p:cNvPr id="514" name="Google Shape;514;p37"/>
          <p:cNvCxnSpPr>
            <a:cxnSpLocks/>
            <a:endCxn id="509" idx="1"/>
          </p:cNvCxnSpPr>
          <p:nvPr/>
        </p:nvCxnSpPr>
        <p:spPr>
          <a:xfrm>
            <a:off x="332721" y="-619739"/>
            <a:ext cx="1544444" cy="1266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5" name="Google Shape;515;p37"/>
          <p:cNvCxnSpPr>
            <a:cxnSpLocks/>
            <a:endCxn id="510" idx="1"/>
          </p:cNvCxnSpPr>
          <p:nvPr/>
        </p:nvCxnSpPr>
        <p:spPr>
          <a:xfrm rot="16200000" flipH="1">
            <a:off x="107459" y="290327"/>
            <a:ext cx="2199322" cy="1392044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6" name="Google Shape;516;p37"/>
          <p:cNvCxnSpPr>
            <a:cxnSpLocks/>
            <a:stCxn id="510" idx="3"/>
          </p:cNvCxnSpPr>
          <p:nvPr/>
        </p:nvCxnSpPr>
        <p:spPr>
          <a:xfrm>
            <a:off x="7082292" y="2086010"/>
            <a:ext cx="1309506" cy="2789379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7" name="Google Shape;517;p37"/>
          <p:cNvCxnSpPr>
            <a:cxnSpLocks/>
            <a:stCxn id="509" idx="3"/>
          </p:cNvCxnSpPr>
          <p:nvPr/>
        </p:nvCxnSpPr>
        <p:spPr>
          <a:xfrm>
            <a:off x="7073633" y="647161"/>
            <a:ext cx="1444588" cy="40266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8" name="Google Shape;518;p37"/>
          <p:cNvCxnSpPr>
            <a:cxnSpLocks/>
            <a:stCxn id="512" idx="3"/>
          </p:cNvCxnSpPr>
          <p:nvPr/>
        </p:nvCxnSpPr>
        <p:spPr>
          <a:xfrm>
            <a:off x="7099610" y="3732306"/>
            <a:ext cx="1143088" cy="109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9" name="Google Shape;519;p37"/>
          <p:cNvCxnSpPr>
            <a:cxnSpLocks/>
            <a:endCxn id="512" idx="1"/>
          </p:cNvCxnSpPr>
          <p:nvPr/>
        </p:nvCxnSpPr>
        <p:spPr>
          <a:xfrm rot="16200000" flipH="1">
            <a:off x="-668780" y="1160384"/>
            <a:ext cx="4150200" cy="993644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39127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>
            <a:spLocks noGrp="1"/>
          </p:cNvSpPr>
          <p:nvPr>
            <p:ph type="subTitle" idx="1"/>
          </p:nvPr>
        </p:nvSpPr>
        <p:spPr>
          <a:xfrm flipH="1">
            <a:off x="1091110" y="3808224"/>
            <a:ext cx="3314249" cy="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>
                <a:latin typeface="Karla" pitchFamily="2" charset="0"/>
              </a:rPr>
              <a:t>Clarify icons</a:t>
            </a:r>
          </a:p>
          <a:p>
            <a:pPr marL="171450" lvl="0" indent="-171450" algn="l" rtl="0"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en-US">
                <a:latin typeface="Karla" pitchFamily="2" charset="0"/>
              </a:rPr>
              <a:t>Add option to sort product by category</a:t>
            </a:r>
          </a:p>
        </p:txBody>
      </p:sp>
      <p:sp>
        <p:nvSpPr>
          <p:cNvPr id="1092" name="Google Shape;1092;p61"/>
          <p:cNvSpPr txBox="1">
            <a:spLocks noGrp="1"/>
          </p:cNvSpPr>
          <p:nvPr>
            <p:ph type="ctrTitle"/>
          </p:nvPr>
        </p:nvSpPr>
        <p:spPr>
          <a:xfrm>
            <a:off x="1741518" y="304818"/>
            <a:ext cx="5590014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ubik Black" panose="020B0604020202020204" charset="0"/>
                <a:cs typeface="Rubik Black" panose="020B0604020202020204" charset="0"/>
              </a:rPr>
              <a:t>Possible UI Change</a:t>
            </a:r>
            <a:endParaRPr sz="32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1093" name="Google Shape;1093;p61"/>
          <p:cNvSpPr txBox="1">
            <a:spLocks noGrp="1"/>
          </p:cNvSpPr>
          <p:nvPr>
            <p:ph type="subTitle" idx="2"/>
          </p:nvPr>
        </p:nvSpPr>
        <p:spPr>
          <a:xfrm flipH="1">
            <a:off x="1258718" y="1194923"/>
            <a:ext cx="3113492" cy="4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03269"/>
                </a:solidFill>
                <a:highlight>
                  <a:srgbClr val="FFFFFF"/>
                </a:highlight>
                <a:latin typeface="Rubik Black" panose="020B0604020202020204" charset="0"/>
                <a:cs typeface="Rubik Black" panose="020B0604020202020204" charset="0"/>
              </a:rPr>
              <a:t>Navigation Bars</a:t>
            </a:r>
            <a:endParaRPr sz="1600">
              <a:solidFill>
                <a:srgbClr val="103269"/>
              </a:solidFill>
              <a:highlight>
                <a:srgbClr val="FFFFFF"/>
              </a:highlight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1100" name="Google Shape;1100;p61"/>
          <p:cNvSpPr/>
          <p:nvPr/>
        </p:nvSpPr>
        <p:spPr>
          <a:xfrm flipH="1">
            <a:off x="1204517" y="1554722"/>
            <a:ext cx="2796939" cy="22275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61"/>
          <p:cNvSpPr/>
          <p:nvPr/>
        </p:nvSpPr>
        <p:spPr>
          <a:xfrm rot="10800000">
            <a:off x="8242975" y="1730225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0" name="Google Shape;1130;p61"/>
          <p:cNvCxnSpPr/>
          <p:nvPr/>
        </p:nvCxnSpPr>
        <p:spPr>
          <a:xfrm>
            <a:off x="4536525" y="1390475"/>
            <a:ext cx="0" cy="321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1" name="Google Shape;1131;p61"/>
          <p:cNvCxnSpPr/>
          <p:nvPr/>
        </p:nvCxnSpPr>
        <p:spPr>
          <a:xfrm>
            <a:off x="712975" y="1390475"/>
            <a:ext cx="0" cy="321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7A000CF-1A24-9DF2-14FC-1D02BCC1E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388" y="1639060"/>
            <a:ext cx="1608583" cy="2078560"/>
          </a:xfrm>
          <a:prstGeom prst="rect">
            <a:avLst/>
          </a:prstGeom>
        </p:spPr>
      </p:pic>
      <p:sp>
        <p:nvSpPr>
          <p:cNvPr id="18" name="Google Shape;1091;p61">
            <a:extLst>
              <a:ext uri="{FF2B5EF4-FFF2-40B4-BE49-F238E27FC236}">
                <a16:creationId xmlns:a16="http://schemas.microsoft.com/office/drawing/2014/main" id="{D9778180-05B8-6AD8-DA3F-1CD1B83883D3}"/>
              </a:ext>
            </a:extLst>
          </p:cNvPr>
          <p:cNvSpPr txBox="1">
            <a:spLocks/>
          </p:cNvSpPr>
          <p:nvPr/>
        </p:nvSpPr>
        <p:spPr>
          <a:xfrm flipH="1">
            <a:off x="4830708" y="3834161"/>
            <a:ext cx="3314249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2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400">
                <a:latin typeface="Karla" pitchFamily="2" charset="0"/>
              </a:rPr>
              <a:t>Tutorial for AR camera</a:t>
            </a:r>
          </a:p>
          <a:p>
            <a:pPr marL="171450" indent="-171450">
              <a:spcAft>
                <a:spcPts val="1200"/>
              </a:spcAft>
              <a:buFontTx/>
              <a:buChar char="-"/>
            </a:pPr>
            <a:r>
              <a:rPr lang="en-US" sz="1400">
                <a:latin typeface="Karla" pitchFamily="2" charset="0"/>
              </a:rPr>
              <a:t>Multi languages</a:t>
            </a:r>
          </a:p>
        </p:txBody>
      </p:sp>
      <p:sp>
        <p:nvSpPr>
          <p:cNvPr id="19" name="Google Shape;1093;p61">
            <a:extLst>
              <a:ext uri="{FF2B5EF4-FFF2-40B4-BE49-F238E27FC236}">
                <a16:creationId xmlns:a16="http://schemas.microsoft.com/office/drawing/2014/main" id="{24A2A037-3666-7E2A-BFC6-53E28FAD0D85}"/>
              </a:ext>
            </a:extLst>
          </p:cNvPr>
          <p:cNvSpPr txBox="1">
            <a:spLocks/>
          </p:cNvSpPr>
          <p:nvPr/>
        </p:nvSpPr>
        <p:spPr>
          <a:xfrm flipH="1">
            <a:off x="4998316" y="1220860"/>
            <a:ext cx="3113492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800" b="0" i="0" u="none" strike="noStrike" cap="none">
                <a:solidFill>
                  <a:schemeClr val="lt1"/>
                </a:solidFill>
                <a:highlight>
                  <a:schemeClr val="dk1"/>
                </a:highlight>
                <a:latin typeface="Lexend Giga"/>
                <a:ea typeface="Lexend Giga"/>
                <a:cs typeface="Lexend Giga"/>
                <a:sym typeface="Lexend G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 b="0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marL="0" indent="0"/>
            <a:r>
              <a:rPr lang="en-US" sz="1600">
                <a:latin typeface="Rubik Black" panose="020B0604020202020204" charset="0"/>
                <a:cs typeface="Rubik Black" panose="020B0604020202020204" charset="0"/>
              </a:rPr>
              <a:t>Navigation Bars</a:t>
            </a:r>
          </a:p>
        </p:txBody>
      </p:sp>
      <p:sp>
        <p:nvSpPr>
          <p:cNvPr id="20" name="Google Shape;1100;p61">
            <a:extLst>
              <a:ext uri="{FF2B5EF4-FFF2-40B4-BE49-F238E27FC236}">
                <a16:creationId xmlns:a16="http://schemas.microsoft.com/office/drawing/2014/main" id="{8C1E80C2-A716-7B4A-D0E2-D7952DDFFC09}"/>
              </a:ext>
            </a:extLst>
          </p:cNvPr>
          <p:cNvSpPr/>
          <p:nvPr/>
        </p:nvSpPr>
        <p:spPr>
          <a:xfrm flipH="1">
            <a:off x="4944115" y="1580659"/>
            <a:ext cx="2796939" cy="22275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1130;p61">
            <a:extLst>
              <a:ext uri="{FF2B5EF4-FFF2-40B4-BE49-F238E27FC236}">
                <a16:creationId xmlns:a16="http://schemas.microsoft.com/office/drawing/2014/main" id="{E31FB0D5-2E79-5D35-044F-15E9F980D06E}"/>
              </a:ext>
            </a:extLst>
          </p:cNvPr>
          <p:cNvCxnSpPr/>
          <p:nvPr/>
        </p:nvCxnSpPr>
        <p:spPr>
          <a:xfrm>
            <a:off x="8276123" y="1416412"/>
            <a:ext cx="0" cy="3212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3AC907C-DF56-CA61-39BA-29A9FB93C9C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0383" y="1664997"/>
            <a:ext cx="1425789" cy="207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3">
          <a:extLst>
            <a:ext uri="{FF2B5EF4-FFF2-40B4-BE49-F238E27FC236}">
              <a16:creationId xmlns:a16="http://schemas.microsoft.com/office/drawing/2014/main" id="{1B275507-9FF5-9E4A-C094-D92253A86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7">
            <a:extLst>
              <a:ext uri="{FF2B5EF4-FFF2-40B4-BE49-F238E27FC236}">
                <a16:creationId xmlns:a16="http://schemas.microsoft.com/office/drawing/2014/main" id="{F8B44D78-71F2-1831-9427-3221D4979D9E}"/>
              </a:ext>
            </a:extLst>
          </p:cNvPr>
          <p:cNvSpPr/>
          <p:nvPr/>
        </p:nvSpPr>
        <p:spPr>
          <a:xfrm>
            <a:off x="452258" y="1396972"/>
            <a:ext cx="920100" cy="9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47">
            <a:extLst>
              <a:ext uri="{FF2B5EF4-FFF2-40B4-BE49-F238E27FC236}">
                <a16:creationId xmlns:a16="http://schemas.microsoft.com/office/drawing/2014/main" id="{4E8F0C50-357C-1C23-65CA-B5CBEA6C34A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87608" y="1352853"/>
            <a:ext cx="56319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Black" panose="020B0604020202020204" charset="0"/>
                <a:cs typeface="Rubik Black" panose="020B0604020202020204" charset="0"/>
              </a:rPr>
              <a:t>Shortcomings of usability test:</a:t>
            </a:r>
            <a:endParaRPr sz="20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26" name="Google Shape;626;p47">
            <a:extLst>
              <a:ext uri="{FF2B5EF4-FFF2-40B4-BE49-F238E27FC236}">
                <a16:creationId xmlns:a16="http://schemas.microsoft.com/office/drawing/2014/main" id="{BDE02A3F-F328-5E57-4386-D68DA27E3A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7608" y="2081481"/>
            <a:ext cx="56319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Beautiful theme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Manual test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Only English -&gt; hard to understand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Not have many icons, only texts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sz="1600">
              <a:latin typeface="Karla" pitchFamily="2" charset="0"/>
            </a:endParaRPr>
          </a:p>
        </p:txBody>
      </p:sp>
      <p:sp>
        <p:nvSpPr>
          <p:cNvPr id="627" name="Google Shape;627;p47">
            <a:extLst>
              <a:ext uri="{FF2B5EF4-FFF2-40B4-BE49-F238E27FC236}">
                <a16:creationId xmlns:a16="http://schemas.microsoft.com/office/drawing/2014/main" id="{2575C3DB-6F75-6B3D-EFDD-CA5C2F7A587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713250" y="316600"/>
            <a:ext cx="771900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Rubik Black" panose="020B0604020202020204" charset="0"/>
                <a:cs typeface="Rubik Black" panose="020B0604020202020204" charset="0"/>
              </a:rPr>
              <a:t>Summary</a:t>
            </a:r>
            <a:endParaRPr sz="36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30" name="Google Shape;630;p47">
            <a:extLst>
              <a:ext uri="{FF2B5EF4-FFF2-40B4-BE49-F238E27FC236}">
                <a16:creationId xmlns:a16="http://schemas.microsoft.com/office/drawing/2014/main" id="{FA882F04-73FD-0D09-01F7-B44D202D7D8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612680" y="3703518"/>
            <a:ext cx="56319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Make experience more intuitive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>
                <a:latin typeface="Karla" pitchFamily="2" charset="0"/>
              </a:rPr>
              <a:t>Add more languages and images for the webs</a:t>
            </a:r>
            <a:endParaRPr sz="1600">
              <a:latin typeface="Karla" pitchFamily="2" charset="0"/>
            </a:endParaRPr>
          </a:p>
        </p:txBody>
      </p:sp>
      <p:sp>
        <p:nvSpPr>
          <p:cNvPr id="631" name="Google Shape;631;p47">
            <a:extLst>
              <a:ext uri="{FF2B5EF4-FFF2-40B4-BE49-F238E27FC236}">
                <a16:creationId xmlns:a16="http://schemas.microsoft.com/office/drawing/2014/main" id="{33406C62-F9CC-4B08-28E7-552611C1EF36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612680" y="3284586"/>
            <a:ext cx="5631900" cy="3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ubik Black" panose="020B0604020202020204" charset="0"/>
                <a:cs typeface="Rubik Black" panose="020B0604020202020204" charset="0"/>
              </a:rPr>
              <a:t>Revising usability goals:</a:t>
            </a:r>
            <a:endParaRPr sz="20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33" name="Google Shape;633;p47">
            <a:extLst>
              <a:ext uri="{FF2B5EF4-FFF2-40B4-BE49-F238E27FC236}">
                <a16:creationId xmlns:a16="http://schemas.microsoft.com/office/drawing/2014/main" id="{E290203C-681B-89AE-2747-057E9DCB9C12}"/>
              </a:ext>
            </a:extLst>
          </p:cNvPr>
          <p:cNvSpPr/>
          <p:nvPr/>
        </p:nvSpPr>
        <p:spPr>
          <a:xfrm>
            <a:off x="477330" y="3328700"/>
            <a:ext cx="920100" cy="920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47">
            <a:extLst>
              <a:ext uri="{FF2B5EF4-FFF2-40B4-BE49-F238E27FC236}">
                <a16:creationId xmlns:a16="http://schemas.microsoft.com/office/drawing/2014/main" id="{E0426BBB-2293-5A0F-425A-4C21CE09A37F}"/>
              </a:ext>
            </a:extLst>
          </p:cNvPr>
          <p:cNvGrpSpPr/>
          <p:nvPr/>
        </p:nvGrpSpPr>
        <p:grpSpPr>
          <a:xfrm>
            <a:off x="752886" y="3606919"/>
            <a:ext cx="368987" cy="363666"/>
            <a:chOff x="-64774725" y="1916550"/>
            <a:chExt cx="319000" cy="314400"/>
          </a:xfrm>
        </p:grpSpPr>
        <p:sp>
          <p:nvSpPr>
            <p:cNvPr id="635" name="Google Shape;635;p47">
              <a:extLst>
                <a:ext uri="{FF2B5EF4-FFF2-40B4-BE49-F238E27FC236}">
                  <a16:creationId xmlns:a16="http://schemas.microsoft.com/office/drawing/2014/main" id="{EDF2E16F-D314-AC74-69A6-AF88FB59715A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7">
              <a:extLst>
                <a:ext uri="{FF2B5EF4-FFF2-40B4-BE49-F238E27FC236}">
                  <a16:creationId xmlns:a16="http://schemas.microsoft.com/office/drawing/2014/main" id="{556E2CBD-5955-0743-C2A2-D03EFAA2996E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47">
            <a:extLst>
              <a:ext uri="{FF2B5EF4-FFF2-40B4-BE49-F238E27FC236}">
                <a16:creationId xmlns:a16="http://schemas.microsoft.com/office/drawing/2014/main" id="{E276B366-E319-89A2-A157-4B406CE4E2F5}"/>
              </a:ext>
            </a:extLst>
          </p:cNvPr>
          <p:cNvSpPr/>
          <p:nvPr/>
        </p:nvSpPr>
        <p:spPr>
          <a:xfrm>
            <a:off x="752408" y="1673880"/>
            <a:ext cx="319799" cy="366269"/>
          </a:xfrm>
          <a:custGeom>
            <a:avLst/>
            <a:gdLst/>
            <a:ahLst/>
            <a:cxnLst/>
            <a:rect l="l" t="t" r="r" b="b"/>
            <a:pathLst>
              <a:path w="11059" h="12666" extrusionOk="0">
                <a:moveTo>
                  <a:pt x="4285" y="789"/>
                </a:moveTo>
                <a:cubicBezTo>
                  <a:pt x="4758" y="789"/>
                  <a:pt x="5136" y="1135"/>
                  <a:pt x="5136" y="1608"/>
                </a:cubicBezTo>
                <a:lnTo>
                  <a:pt x="5136" y="4128"/>
                </a:lnTo>
                <a:cubicBezTo>
                  <a:pt x="4190" y="4317"/>
                  <a:pt x="3466" y="5168"/>
                  <a:pt x="3466" y="6144"/>
                </a:cubicBezTo>
                <a:cubicBezTo>
                  <a:pt x="3466" y="6365"/>
                  <a:pt x="3655" y="6585"/>
                  <a:pt x="3907" y="6585"/>
                </a:cubicBezTo>
                <a:cubicBezTo>
                  <a:pt x="4127" y="6585"/>
                  <a:pt x="4285" y="6365"/>
                  <a:pt x="4285" y="6144"/>
                </a:cubicBezTo>
                <a:cubicBezTo>
                  <a:pt x="4285" y="5577"/>
                  <a:pt x="4663" y="5168"/>
                  <a:pt x="5136" y="4947"/>
                </a:cubicBezTo>
                <a:lnTo>
                  <a:pt x="5136" y="8192"/>
                </a:lnTo>
                <a:cubicBezTo>
                  <a:pt x="5136" y="8665"/>
                  <a:pt x="4758" y="9011"/>
                  <a:pt x="4285" y="9011"/>
                </a:cubicBezTo>
                <a:cubicBezTo>
                  <a:pt x="3938" y="9011"/>
                  <a:pt x="3592" y="8791"/>
                  <a:pt x="3497" y="8381"/>
                </a:cubicBezTo>
                <a:cubicBezTo>
                  <a:pt x="3434" y="8318"/>
                  <a:pt x="3277" y="8192"/>
                  <a:pt x="3119" y="8192"/>
                </a:cubicBezTo>
                <a:cubicBezTo>
                  <a:pt x="2962" y="8192"/>
                  <a:pt x="2899" y="8255"/>
                  <a:pt x="2647" y="8255"/>
                </a:cubicBezTo>
                <a:cubicBezTo>
                  <a:pt x="1544" y="8255"/>
                  <a:pt x="1544" y="6617"/>
                  <a:pt x="2647" y="6617"/>
                </a:cubicBezTo>
                <a:cubicBezTo>
                  <a:pt x="2867" y="6617"/>
                  <a:pt x="3025" y="6428"/>
                  <a:pt x="3025" y="6176"/>
                </a:cubicBezTo>
                <a:cubicBezTo>
                  <a:pt x="3025" y="5955"/>
                  <a:pt x="2836" y="5735"/>
                  <a:pt x="2647" y="5735"/>
                </a:cubicBezTo>
                <a:cubicBezTo>
                  <a:pt x="2080" y="5735"/>
                  <a:pt x="1607" y="6018"/>
                  <a:pt x="1292" y="6428"/>
                </a:cubicBezTo>
                <a:cubicBezTo>
                  <a:pt x="1103" y="6270"/>
                  <a:pt x="977" y="6018"/>
                  <a:pt x="977" y="5735"/>
                </a:cubicBezTo>
                <a:cubicBezTo>
                  <a:pt x="977" y="5483"/>
                  <a:pt x="1103" y="5325"/>
                  <a:pt x="1166" y="5199"/>
                </a:cubicBezTo>
                <a:cubicBezTo>
                  <a:pt x="1323" y="5042"/>
                  <a:pt x="1323" y="4790"/>
                  <a:pt x="1166" y="4632"/>
                </a:cubicBezTo>
                <a:cubicBezTo>
                  <a:pt x="662" y="4097"/>
                  <a:pt x="1103" y="3277"/>
                  <a:pt x="1828" y="3277"/>
                </a:cubicBezTo>
                <a:cubicBezTo>
                  <a:pt x="2048" y="3277"/>
                  <a:pt x="2237" y="3340"/>
                  <a:pt x="2395" y="3498"/>
                </a:cubicBezTo>
                <a:cubicBezTo>
                  <a:pt x="2473" y="3577"/>
                  <a:pt x="2584" y="3616"/>
                  <a:pt x="2694" y="3616"/>
                </a:cubicBezTo>
                <a:cubicBezTo>
                  <a:pt x="2804" y="3616"/>
                  <a:pt x="2914" y="3577"/>
                  <a:pt x="2993" y="3498"/>
                </a:cubicBezTo>
                <a:cubicBezTo>
                  <a:pt x="3151" y="3340"/>
                  <a:pt x="3151" y="3057"/>
                  <a:pt x="2993" y="2899"/>
                </a:cubicBezTo>
                <a:cubicBezTo>
                  <a:pt x="2678" y="2584"/>
                  <a:pt x="2269" y="2427"/>
                  <a:pt x="1828" y="2427"/>
                </a:cubicBezTo>
                <a:cubicBezTo>
                  <a:pt x="1828" y="1954"/>
                  <a:pt x="2174" y="1608"/>
                  <a:pt x="2647" y="1608"/>
                </a:cubicBezTo>
                <a:cubicBezTo>
                  <a:pt x="2773" y="1608"/>
                  <a:pt x="2836" y="1639"/>
                  <a:pt x="2962" y="1702"/>
                </a:cubicBezTo>
                <a:cubicBezTo>
                  <a:pt x="3000" y="1713"/>
                  <a:pt x="3040" y="1718"/>
                  <a:pt x="3079" y="1718"/>
                </a:cubicBezTo>
                <a:cubicBezTo>
                  <a:pt x="3264" y="1718"/>
                  <a:pt x="3445" y="1601"/>
                  <a:pt x="3497" y="1419"/>
                </a:cubicBezTo>
                <a:cubicBezTo>
                  <a:pt x="3592" y="1072"/>
                  <a:pt x="3938" y="789"/>
                  <a:pt x="4285" y="789"/>
                </a:cubicBezTo>
                <a:close/>
                <a:moveTo>
                  <a:pt x="6711" y="915"/>
                </a:moveTo>
                <a:cubicBezTo>
                  <a:pt x="7057" y="915"/>
                  <a:pt x="7404" y="1135"/>
                  <a:pt x="7498" y="1545"/>
                </a:cubicBezTo>
                <a:cubicBezTo>
                  <a:pt x="7547" y="1715"/>
                  <a:pt x="7708" y="1828"/>
                  <a:pt x="7880" y="1828"/>
                </a:cubicBezTo>
                <a:cubicBezTo>
                  <a:pt x="7931" y="1828"/>
                  <a:pt x="7983" y="1818"/>
                  <a:pt x="8034" y="1797"/>
                </a:cubicBezTo>
                <a:cubicBezTo>
                  <a:pt x="8160" y="1765"/>
                  <a:pt x="8223" y="1734"/>
                  <a:pt x="8349" y="1734"/>
                </a:cubicBezTo>
                <a:cubicBezTo>
                  <a:pt x="8822" y="1734"/>
                  <a:pt x="9168" y="2080"/>
                  <a:pt x="9168" y="2553"/>
                </a:cubicBezTo>
                <a:cubicBezTo>
                  <a:pt x="8759" y="2553"/>
                  <a:pt x="8318" y="2710"/>
                  <a:pt x="8003" y="3025"/>
                </a:cubicBezTo>
                <a:cubicBezTo>
                  <a:pt x="7845" y="3183"/>
                  <a:pt x="7845" y="3467"/>
                  <a:pt x="8003" y="3624"/>
                </a:cubicBezTo>
                <a:cubicBezTo>
                  <a:pt x="8081" y="3703"/>
                  <a:pt x="8192" y="3742"/>
                  <a:pt x="8302" y="3742"/>
                </a:cubicBezTo>
                <a:cubicBezTo>
                  <a:pt x="8412" y="3742"/>
                  <a:pt x="8522" y="3703"/>
                  <a:pt x="8601" y="3624"/>
                </a:cubicBezTo>
                <a:cubicBezTo>
                  <a:pt x="8759" y="3467"/>
                  <a:pt x="8948" y="3372"/>
                  <a:pt x="9168" y="3372"/>
                </a:cubicBezTo>
                <a:cubicBezTo>
                  <a:pt x="9893" y="3372"/>
                  <a:pt x="10271" y="4191"/>
                  <a:pt x="9798" y="4758"/>
                </a:cubicBezTo>
                <a:cubicBezTo>
                  <a:pt x="9735" y="4853"/>
                  <a:pt x="9735" y="5073"/>
                  <a:pt x="9830" y="5231"/>
                </a:cubicBezTo>
                <a:cubicBezTo>
                  <a:pt x="9956" y="5357"/>
                  <a:pt x="10050" y="5514"/>
                  <a:pt x="10050" y="5798"/>
                </a:cubicBezTo>
                <a:cubicBezTo>
                  <a:pt x="10050" y="6050"/>
                  <a:pt x="9924" y="6302"/>
                  <a:pt x="9735" y="6459"/>
                </a:cubicBezTo>
                <a:cubicBezTo>
                  <a:pt x="9420" y="6050"/>
                  <a:pt x="8948" y="5798"/>
                  <a:pt x="8381" y="5798"/>
                </a:cubicBezTo>
                <a:cubicBezTo>
                  <a:pt x="8160" y="5798"/>
                  <a:pt x="8003" y="5987"/>
                  <a:pt x="8003" y="6207"/>
                </a:cubicBezTo>
                <a:cubicBezTo>
                  <a:pt x="8003" y="6459"/>
                  <a:pt x="8192" y="6648"/>
                  <a:pt x="8381" y="6648"/>
                </a:cubicBezTo>
                <a:cubicBezTo>
                  <a:pt x="9483" y="6648"/>
                  <a:pt x="9483" y="8318"/>
                  <a:pt x="8381" y="8318"/>
                </a:cubicBezTo>
                <a:cubicBezTo>
                  <a:pt x="8255" y="8318"/>
                  <a:pt x="8192" y="8255"/>
                  <a:pt x="8066" y="8224"/>
                </a:cubicBezTo>
                <a:cubicBezTo>
                  <a:pt x="8021" y="8211"/>
                  <a:pt x="7976" y="8205"/>
                  <a:pt x="7931" y="8205"/>
                </a:cubicBezTo>
                <a:cubicBezTo>
                  <a:pt x="7752" y="8205"/>
                  <a:pt x="7580" y="8306"/>
                  <a:pt x="7530" y="8507"/>
                </a:cubicBezTo>
                <a:cubicBezTo>
                  <a:pt x="7435" y="8854"/>
                  <a:pt x="7089" y="9137"/>
                  <a:pt x="6742" y="9137"/>
                </a:cubicBezTo>
                <a:cubicBezTo>
                  <a:pt x="6270" y="9137"/>
                  <a:pt x="5892" y="8759"/>
                  <a:pt x="5892" y="8318"/>
                </a:cubicBezTo>
                <a:lnTo>
                  <a:pt x="5892" y="5073"/>
                </a:lnTo>
                <a:cubicBezTo>
                  <a:pt x="6364" y="5231"/>
                  <a:pt x="6742" y="5703"/>
                  <a:pt x="6742" y="6270"/>
                </a:cubicBezTo>
                <a:cubicBezTo>
                  <a:pt x="6742" y="6491"/>
                  <a:pt x="6931" y="6680"/>
                  <a:pt x="7120" y="6680"/>
                </a:cubicBezTo>
                <a:cubicBezTo>
                  <a:pt x="7341" y="6680"/>
                  <a:pt x="7530" y="6491"/>
                  <a:pt x="7530" y="6270"/>
                </a:cubicBezTo>
                <a:cubicBezTo>
                  <a:pt x="7530" y="5262"/>
                  <a:pt x="6805" y="4412"/>
                  <a:pt x="5860" y="4254"/>
                </a:cubicBezTo>
                <a:lnTo>
                  <a:pt x="5860" y="1734"/>
                </a:lnTo>
                <a:cubicBezTo>
                  <a:pt x="5860" y="1261"/>
                  <a:pt x="6207" y="915"/>
                  <a:pt x="6711" y="915"/>
                </a:cubicBezTo>
                <a:close/>
                <a:moveTo>
                  <a:pt x="5514" y="9358"/>
                </a:moveTo>
                <a:cubicBezTo>
                  <a:pt x="5829" y="9736"/>
                  <a:pt x="6270" y="9925"/>
                  <a:pt x="6774" y="9925"/>
                </a:cubicBezTo>
                <a:lnTo>
                  <a:pt x="6774" y="10209"/>
                </a:lnTo>
                <a:lnTo>
                  <a:pt x="4285" y="10209"/>
                </a:lnTo>
                <a:lnTo>
                  <a:pt x="4285" y="9925"/>
                </a:lnTo>
                <a:cubicBezTo>
                  <a:pt x="4789" y="9925"/>
                  <a:pt x="5230" y="9673"/>
                  <a:pt x="5514" y="9358"/>
                </a:cubicBezTo>
                <a:close/>
                <a:moveTo>
                  <a:pt x="6648" y="11028"/>
                </a:moveTo>
                <a:cubicBezTo>
                  <a:pt x="6522" y="11500"/>
                  <a:pt x="6049" y="11847"/>
                  <a:pt x="5514" y="11847"/>
                </a:cubicBezTo>
                <a:cubicBezTo>
                  <a:pt x="4978" y="11847"/>
                  <a:pt x="4537" y="11500"/>
                  <a:pt x="4316" y="11028"/>
                </a:cubicBezTo>
                <a:close/>
                <a:moveTo>
                  <a:pt x="4285" y="1"/>
                </a:moveTo>
                <a:cubicBezTo>
                  <a:pt x="3686" y="1"/>
                  <a:pt x="3151" y="316"/>
                  <a:pt x="2867" y="820"/>
                </a:cubicBezTo>
                <a:cubicBezTo>
                  <a:pt x="2796" y="811"/>
                  <a:pt x="2724" y="806"/>
                  <a:pt x="2654" y="806"/>
                </a:cubicBezTo>
                <a:cubicBezTo>
                  <a:pt x="1762" y="806"/>
                  <a:pt x="977" y="1526"/>
                  <a:pt x="977" y="2490"/>
                </a:cubicBezTo>
                <a:lnTo>
                  <a:pt x="977" y="2679"/>
                </a:lnTo>
                <a:cubicBezTo>
                  <a:pt x="851" y="2742"/>
                  <a:pt x="756" y="2836"/>
                  <a:pt x="630" y="2962"/>
                </a:cubicBezTo>
                <a:cubicBezTo>
                  <a:pt x="63" y="3498"/>
                  <a:pt x="0" y="4286"/>
                  <a:pt x="347" y="4947"/>
                </a:cubicBezTo>
                <a:cubicBezTo>
                  <a:pt x="189" y="5199"/>
                  <a:pt x="126" y="5514"/>
                  <a:pt x="126" y="5766"/>
                </a:cubicBezTo>
                <a:cubicBezTo>
                  <a:pt x="126" y="6365"/>
                  <a:pt x="441" y="6932"/>
                  <a:pt x="945" y="7184"/>
                </a:cubicBezTo>
                <a:cubicBezTo>
                  <a:pt x="819" y="8192"/>
                  <a:pt x="1576" y="9043"/>
                  <a:pt x="2584" y="9043"/>
                </a:cubicBezTo>
                <a:lnTo>
                  <a:pt x="2836" y="9043"/>
                </a:lnTo>
                <a:cubicBezTo>
                  <a:pt x="2993" y="9326"/>
                  <a:pt x="3182" y="9515"/>
                  <a:pt x="3434" y="9673"/>
                </a:cubicBezTo>
                <a:lnTo>
                  <a:pt x="3434" y="10587"/>
                </a:lnTo>
                <a:cubicBezTo>
                  <a:pt x="3434" y="11721"/>
                  <a:pt x="4379" y="12666"/>
                  <a:pt x="5514" y="12666"/>
                </a:cubicBezTo>
                <a:cubicBezTo>
                  <a:pt x="6648" y="12666"/>
                  <a:pt x="7593" y="11721"/>
                  <a:pt x="7593" y="10587"/>
                </a:cubicBezTo>
                <a:lnTo>
                  <a:pt x="7593" y="9673"/>
                </a:lnTo>
                <a:cubicBezTo>
                  <a:pt x="7845" y="9515"/>
                  <a:pt x="8066" y="9326"/>
                  <a:pt x="8192" y="9043"/>
                </a:cubicBezTo>
                <a:lnTo>
                  <a:pt x="8444" y="9043"/>
                </a:lnTo>
                <a:cubicBezTo>
                  <a:pt x="9420" y="9043"/>
                  <a:pt x="10208" y="8129"/>
                  <a:pt x="10082" y="7153"/>
                </a:cubicBezTo>
                <a:cubicBezTo>
                  <a:pt x="10586" y="6869"/>
                  <a:pt x="10901" y="6333"/>
                  <a:pt x="10901" y="5735"/>
                </a:cubicBezTo>
                <a:cubicBezTo>
                  <a:pt x="10901" y="5451"/>
                  <a:pt x="10838" y="5136"/>
                  <a:pt x="10680" y="4916"/>
                </a:cubicBezTo>
                <a:cubicBezTo>
                  <a:pt x="11059" y="4317"/>
                  <a:pt x="10933" y="3498"/>
                  <a:pt x="10428" y="2962"/>
                </a:cubicBezTo>
                <a:cubicBezTo>
                  <a:pt x="10302" y="2836"/>
                  <a:pt x="10208" y="2742"/>
                  <a:pt x="10082" y="2679"/>
                </a:cubicBezTo>
                <a:lnTo>
                  <a:pt x="10082" y="2490"/>
                </a:lnTo>
                <a:cubicBezTo>
                  <a:pt x="10082" y="1576"/>
                  <a:pt x="9326" y="820"/>
                  <a:pt x="8444" y="820"/>
                </a:cubicBezTo>
                <a:lnTo>
                  <a:pt x="8192" y="820"/>
                </a:lnTo>
                <a:cubicBezTo>
                  <a:pt x="7908" y="316"/>
                  <a:pt x="7372" y="1"/>
                  <a:pt x="6774" y="1"/>
                </a:cubicBezTo>
                <a:cubicBezTo>
                  <a:pt x="6270" y="1"/>
                  <a:pt x="5829" y="222"/>
                  <a:pt x="5514" y="537"/>
                </a:cubicBezTo>
                <a:cubicBezTo>
                  <a:pt x="5199" y="190"/>
                  <a:pt x="4758" y="1"/>
                  <a:pt x="428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20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3269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/>
          <p:nvPr/>
        </p:nvSpPr>
        <p:spPr>
          <a:xfrm rot="-5400000">
            <a:off x="262618" y="2438552"/>
            <a:ext cx="2743800" cy="30102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03269">
                  <a:alpha val="30980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41"/>
          <p:cNvSpPr txBox="1">
            <a:spLocks noGrp="1"/>
          </p:cNvSpPr>
          <p:nvPr>
            <p:ph type="ctrTitle"/>
          </p:nvPr>
        </p:nvSpPr>
        <p:spPr>
          <a:xfrm>
            <a:off x="713850" y="1553437"/>
            <a:ext cx="7716300" cy="6209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1C4587"/>
                </a:solidFill>
                <a:highlight>
                  <a:schemeClr val="dk1"/>
                </a:highlight>
                <a:latin typeface="Rubik Black" panose="020B0604020202020204" charset="0"/>
                <a:cs typeface="Rubik Black" panose="020B0604020202020204" charset="0"/>
              </a:rPr>
              <a:t>Med</a:t>
            </a:r>
            <a:r>
              <a:rPr lang="en-US" sz="2800">
                <a:solidFill>
                  <a:srgbClr val="1C4587"/>
                </a:solidFill>
                <a:highlight>
                  <a:schemeClr val="dk1"/>
                </a:highlight>
                <a:latin typeface="Rubik Black" panose="020B0604020202020204" charset="0"/>
                <a:cs typeface="Rubik Black" panose="020B0604020202020204" charset="0"/>
              </a:rPr>
              <a:t>-Fi Prototyping</a:t>
            </a:r>
            <a:endParaRPr sz="2800">
              <a:solidFill>
                <a:srgbClr val="1C4587"/>
              </a:solidFill>
              <a:highlight>
                <a:schemeClr val="dk1"/>
              </a:highlight>
              <a:latin typeface="Rubik Black" panose="020B0604020202020204" charset="0"/>
              <a:cs typeface="Rubik Black" panose="020B0604020202020204" charset="0"/>
            </a:endParaRPr>
          </a:p>
        </p:txBody>
      </p:sp>
      <p:grpSp>
        <p:nvGrpSpPr>
          <p:cNvPr id="241" name="Google Shape;241;p41"/>
          <p:cNvGrpSpPr/>
          <p:nvPr/>
        </p:nvGrpSpPr>
        <p:grpSpPr>
          <a:xfrm flipH="1">
            <a:off x="1441546" y="3141683"/>
            <a:ext cx="1133571" cy="1514161"/>
            <a:chOff x="1551900" y="1720950"/>
            <a:chExt cx="864200" cy="1154350"/>
          </a:xfrm>
        </p:grpSpPr>
        <p:sp>
          <p:nvSpPr>
            <p:cNvPr id="242" name="Google Shape;242;p41"/>
            <p:cNvSpPr/>
            <p:nvPr/>
          </p:nvSpPr>
          <p:spPr>
            <a:xfrm>
              <a:off x="2022000" y="1986700"/>
              <a:ext cx="394100" cy="880925"/>
            </a:xfrm>
            <a:custGeom>
              <a:avLst/>
              <a:gdLst/>
              <a:ahLst/>
              <a:cxnLst/>
              <a:rect l="l" t="t" r="r" b="b"/>
              <a:pathLst>
                <a:path w="15764" h="35237" extrusionOk="0">
                  <a:moveTo>
                    <a:pt x="15708" y="0"/>
                  </a:moveTo>
                  <a:lnTo>
                    <a:pt x="1" y="9235"/>
                  </a:lnTo>
                  <a:lnTo>
                    <a:pt x="57" y="35237"/>
                  </a:lnTo>
                  <a:lnTo>
                    <a:pt x="15764" y="26030"/>
                  </a:lnTo>
                  <a:lnTo>
                    <a:pt x="15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1"/>
            <p:cNvSpPr/>
            <p:nvPr/>
          </p:nvSpPr>
          <p:spPr>
            <a:xfrm>
              <a:off x="1567950" y="1958100"/>
              <a:ext cx="455475" cy="909525"/>
            </a:xfrm>
            <a:custGeom>
              <a:avLst/>
              <a:gdLst/>
              <a:ahLst/>
              <a:cxnLst/>
              <a:rect l="l" t="t" r="r" b="b"/>
              <a:pathLst>
                <a:path w="18219" h="36381" extrusionOk="0">
                  <a:moveTo>
                    <a:pt x="0" y="0"/>
                  </a:moveTo>
                  <a:lnTo>
                    <a:pt x="56" y="26030"/>
                  </a:lnTo>
                  <a:lnTo>
                    <a:pt x="18219" y="36381"/>
                  </a:lnTo>
                  <a:lnTo>
                    <a:pt x="18163" y="103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1"/>
            <p:cNvSpPr/>
            <p:nvPr/>
          </p:nvSpPr>
          <p:spPr>
            <a:xfrm>
              <a:off x="2009450" y="2351475"/>
              <a:ext cx="11875" cy="523825"/>
            </a:xfrm>
            <a:custGeom>
              <a:avLst/>
              <a:gdLst/>
              <a:ahLst/>
              <a:cxnLst/>
              <a:rect l="l" t="t" r="r" b="b"/>
              <a:pathLst>
                <a:path w="475" h="20953" extrusionOk="0">
                  <a:moveTo>
                    <a:pt x="447" y="0"/>
                  </a:moveTo>
                  <a:lnTo>
                    <a:pt x="1" y="279"/>
                  </a:lnTo>
                  <a:lnTo>
                    <a:pt x="28" y="20952"/>
                  </a:lnTo>
                  <a:lnTo>
                    <a:pt x="475" y="20701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1"/>
            <p:cNvSpPr/>
            <p:nvPr/>
          </p:nvSpPr>
          <p:spPr>
            <a:xfrm>
              <a:off x="1554700" y="2092000"/>
              <a:ext cx="465925" cy="266475"/>
            </a:xfrm>
            <a:custGeom>
              <a:avLst/>
              <a:gdLst/>
              <a:ahLst/>
              <a:cxnLst/>
              <a:rect l="l" t="t" r="r" b="b"/>
              <a:pathLst>
                <a:path w="18637" h="10659" extrusionOk="0">
                  <a:moveTo>
                    <a:pt x="475" y="1"/>
                  </a:moveTo>
                  <a:lnTo>
                    <a:pt x="0" y="280"/>
                  </a:lnTo>
                  <a:lnTo>
                    <a:pt x="18191" y="10658"/>
                  </a:lnTo>
                  <a:lnTo>
                    <a:pt x="18637" y="10379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1"/>
            <p:cNvSpPr/>
            <p:nvPr/>
          </p:nvSpPr>
          <p:spPr>
            <a:xfrm>
              <a:off x="1554700" y="2098975"/>
              <a:ext cx="455475" cy="776325"/>
            </a:xfrm>
            <a:custGeom>
              <a:avLst/>
              <a:gdLst/>
              <a:ahLst/>
              <a:cxnLst/>
              <a:rect l="l" t="t" r="r" b="b"/>
              <a:pathLst>
                <a:path w="18219" h="31053" extrusionOk="0">
                  <a:moveTo>
                    <a:pt x="0" y="1"/>
                  </a:moveTo>
                  <a:lnTo>
                    <a:pt x="56" y="20674"/>
                  </a:lnTo>
                  <a:lnTo>
                    <a:pt x="18218" y="31052"/>
                  </a:lnTo>
                  <a:lnTo>
                    <a:pt x="18191" y="103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1"/>
            <p:cNvSpPr/>
            <p:nvPr/>
          </p:nvSpPr>
          <p:spPr>
            <a:xfrm>
              <a:off x="2008750" y="2218950"/>
              <a:ext cx="11200" cy="136725"/>
            </a:xfrm>
            <a:custGeom>
              <a:avLst/>
              <a:gdLst/>
              <a:ahLst/>
              <a:cxnLst/>
              <a:rect l="l" t="t" r="r" b="b"/>
              <a:pathLst>
                <a:path w="448" h="5469" extrusionOk="0">
                  <a:moveTo>
                    <a:pt x="447" y="0"/>
                  </a:moveTo>
                  <a:lnTo>
                    <a:pt x="1" y="251"/>
                  </a:lnTo>
                  <a:lnTo>
                    <a:pt x="1" y="5469"/>
                  </a:lnTo>
                  <a:lnTo>
                    <a:pt x="447" y="519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1"/>
            <p:cNvSpPr/>
            <p:nvPr/>
          </p:nvSpPr>
          <p:spPr>
            <a:xfrm>
              <a:off x="1554700" y="1959475"/>
              <a:ext cx="465250" cy="265775"/>
            </a:xfrm>
            <a:custGeom>
              <a:avLst/>
              <a:gdLst/>
              <a:ahLst/>
              <a:cxnLst/>
              <a:rect l="l" t="t" r="r" b="b"/>
              <a:pathLst>
                <a:path w="18610" h="10631" extrusionOk="0">
                  <a:moveTo>
                    <a:pt x="447" y="1"/>
                  </a:moveTo>
                  <a:lnTo>
                    <a:pt x="0" y="252"/>
                  </a:lnTo>
                  <a:lnTo>
                    <a:pt x="18163" y="10630"/>
                  </a:lnTo>
                  <a:lnTo>
                    <a:pt x="18609" y="1037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1"/>
            <p:cNvSpPr/>
            <p:nvPr/>
          </p:nvSpPr>
          <p:spPr>
            <a:xfrm>
              <a:off x="1554700" y="1965775"/>
              <a:ext cx="454075" cy="389900"/>
            </a:xfrm>
            <a:custGeom>
              <a:avLst/>
              <a:gdLst/>
              <a:ahLst/>
              <a:cxnLst/>
              <a:rect l="l" t="t" r="r" b="b"/>
              <a:pathLst>
                <a:path w="18163" h="15596" extrusionOk="0">
                  <a:moveTo>
                    <a:pt x="0" y="0"/>
                  </a:moveTo>
                  <a:lnTo>
                    <a:pt x="0" y="5217"/>
                  </a:lnTo>
                  <a:lnTo>
                    <a:pt x="18163" y="15596"/>
                  </a:lnTo>
                  <a:lnTo>
                    <a:pt x="18163" y="103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1"/>
            <p:cNvSpPr/>
            <p:nvPr/>
          </p:nvSpPr>
          <p:spPr>
            <a:xfrm>
              <a:off x="1828100" y="2174300"/>
              <a:ext cx="46750" cy="57925"/>
            </a:xfrm>
            <a:custGeom>
              <a:avLst/>
              <a:gdLst/>
              <a:ahLst/>
              <a:cxnLst/>
              <a:rect l="l" t="t" r="r" b="b"/>
              <a:pathLst>
                <a:path w="1870" h="2317" extrusionOk="0">
                  <a:moveTo>
                    <a:pt x="531" y="1"/>
                  </a:moveTo>
                  <a:lnTo>
                    <a:pt x="503" y="29"/>
                  </a:lnTo>
                  <a:lnTo>
                    <a:pt x="475" y="29"/>
                  </a:lnTo>
                  <a:lnTo>
                    <a:pt x="447" y="57"/>
                  </a:lnTo>
                  <a:lnTo>
                    <a:pt x="1" y="308"/>
                  </a:lnTo>
                  <a:lnTo>
                    <a:pt x="57" y="280"/>
                  </a:lnTo>
                  <a:lnTo>
                    <a:pt x="84" y="280"/>
                  </a:lnTo>
                  <a:lnTo>
                    <a:pt x="112" y="252"/>
                  </a:lnTo>
                  <a:lnTo>
                    <a:pt x="336" y="252"/>
                  </a:lnTo>
                  <a:lnTo>
                    <a:pt x="363" y="280"/>
                  </a:lnTo>
                  <a:lnTo>
                    <a:pt x="391" y="280"/>
                  </a:lnTo>
                  <a:lnTo>
                    <a:pt x="475" y="308"/>
                  </a:lnTo>
                  <a:lnTo>
                    <a:pt x="503" y="308"/>
                  </a:lnTo>
                  <a:lnTo>
                    <a:pt x="587" y="364"/>
                  </a:lnTo>
                  <a:cubicBezTo>
                    <a:pt x="642" y="391"/>
                    <a:pt x="698" y="419"/>
                    <a:pt x="754" y="475"/>
                  </a:cubicBezTo>
                  <a:lnTo>
                    <a:pt x="810" y="503"/>
                  </a:lnTo>
                  <a:lnTo>
                    <a:pt x="921" y="615"/>
                  </a:lnTo>
                  <a:lnTo>
                    <a:pt x="949" y="643"/>
                  </a:lnTo>
                  <a:cubicBezTo>
                    <a:pt x="977" y="670"/>
                    <a:pt x="1033" y="726"/>
                    <a:pt x="1061" y="782"/>
                  </a:cubicBezTo>
                  <a:cubicBezTo>
                    <a:pt x="1117" y="838"/>
                    <a:pt x="1145" y="922"/>
                    <a:pt x="1173" y="977"/>
                  </a:cubicBezTo>
                  <a:lnTo>
                    <a:pt x="1200" y="977"/>
                  </a:lnTo>
                  <a:cubicBezTo>
                    <a:pt x="1228" y="1033"/>
                    <a:pt x="1256" y="1117"/>
                    <a:pt x="1284" y="1173"/>
                  </a:cubicBezTo>
                  <a:cubicBezTo>
                    <a:pt x="1312" y="1228"/>
                    <a:pt x="1340" y="1312"/>
                    <a:pt x="1368" y="1368"/>
                  </a:cubicBezTo>
                  <a:lnTo>
                    <a:pt x="1368" y="1396"/>
                  </a:lnTo>
                  <a:cubicBezTo>
                    <a:pt x="1396" y="1452"/>
                    <a:pt x="1396" y="1507"/>
                    <a:pt x="1396" y="1563"/>
                  </a:cubicBezTo>
                  <a:lnTo>
                    <a:pt x="1424" y="1591"/>
                  </a:lnTo>
                  <a:cubicBezTo>
                    <a:pt x="1424" y="1647"/>
                    <a:pt x="1424" y="1731"/>
                    <a:pt x="1424" y="1786"/>
                  </a:cubicBezTo>
                  <a:cubicBezTo>
                    <a:pt x="1424" y="2031"/>
                    <a:pt x="1344" y="2223"/>
                    <a:pt x="1210" y="2310"/>
                  </a:cubicBezTo>
                  <a:lnTo>
                    <a:pt x="1210" y="2310"/>
                  </a:lnTo>
                  <a:lnTo>
                    <a:pt x="1647" y="2037"/>
                  </a:lnTo>
                  <a:cubicBezTo>
                    <a:pt x="1786" y="1954"/>
                    <a:pt x="1870" y="1786"/>
                    <a:pt x="1870" y="1507"/>
                  </a:cubicBezTo>
                  <a:cubicBezTo>
                    <a:pt x="1870" y="1480"/>
                    <a:pt x="1870" y="1424"/>
                    <a:pt x="1870" y="1368"/>
                  </a:cubicBezTo>
                  <a:lnTo>
                    <a:pt x="1870" y="1340"/>
                  </a:lnTo>
                  <a:lnTo>
                    <a:pt x="1842" y="1312"/>
                  </a:lnTo>
                  <a:lnTo>
                    <a:pt x="1842" y="1256"/>
                  </a:lnTo>
                  <a:lnTo>
                    <a:pt x="1814" y="1145"/>
                  </a:lnTo>
                  <a:lnTo>
                    <a:pt x="1814" y="1117"/>
                  </a:lnTo>
                  <a:lnTo>
                    <a:pt x="1786" y="1061"/>
                  </a:lnTo>
                  <a:lnTo>
                    <a:pt x="1758" y="977"/>
                  </a:lnTo>
                  <a:lnTo>
                    <a:pt x="1731" y="922"/>
                  </a:lnTo>
                  <a:lnTo>
                    <a:pt x="1731" y="894"/>
                  </a:lnTo>
                  <a:lnTo>
                    <a:pt x="1703" y="838"/>
                  </a:lnTo>
                  <a:lnTo>
                    <a:pt x="1675" y="782"/>
                  </a:lnTo>
                  <a:lnTo>
                    <a:pt x="1647" y="726"/>
                  </a:lnTo>
                  <a:lnTo>
                    <a:pt x="1619" y="698"/>
                  </a:lnTo>
                  <a:lnTo>
                    <a:pt x="1591" y="643"/>
                  </a:lnTo>
                  <a:lnTo>
                    <a:pt x="1535" y="559"/>
                  </a:lnTo>
                  <a:lnTo>
                    <a:pt x="1507" y="531"/>
                  </a:lnTo>
                  <a:lnTo>
                    <a:pt x="1479" y="475"/>
                  </a:lnTo>
                  <a:lnTo>
                    <a:pt x="1424" y="419"/>
                  </a:lnTo>
                  <a:lnTo>
                    <a:pt x="1396" y="364"/>
                  </a:lnTo>
                  <a:lnTo>
                    <a:pt x="1368" y="336"/>
                  </a:lnTo>
                  <a:lnTo>
                    <a:pt x="1312" y="308"/>
                  </a:lnTo>
                  <a:lnTo>
                    <a:pt x="1256" y="252"/>
                  </a:lnTo>
                  <a:lnTo>
                    <a:pt x="1200" y="196"/>
                  </a:lnTo>
                  <a:cubicBezTo>
                    <a:pt x="1145" y="168"/>
                    <a:pt x="1089" y="140"/>
                    <a:pt x="1033" y="85"/>
                  </a:cubicBezTo>
                  <a:lnTo>
                    <a:pt x="949" y="57"/>
                  </a:lnTo>
                  <a:lnTo>
                    <a:pt x="921" y="29"/>
                  </a:lnTo>
                  <a:lnTo>
                    <a:pt x="838" y="1"/>
                  </a:lnTo>
                  <a:close/>
                  <a:moveTo>
                    <a:pt x="1210" y="2310"/>
                  </a:moveTo>
                  <a:lnTo>
                    <a:pt x="1200" y="2316"/>
                  </a:lnTo>
                  <a:cubicBezTo>
                    <a:pt x="1204" y="2314"/>
                    <a:pt x="1207" y="2312"/>
                    <a:pt x="1210" y="23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1822525" y="2180650"/>
              <a:ext cx="41175" cy="52900"/>
            </a:xfrm>
            <a:custGeom>
              <a:avLst/>
              <a:gdLst/>
              <a:ahLst/>
              <a:cxnLst/>
              <a:rect l="l" t="t" r="r" b="b"/>
              <a:pathLst>
                <a:path w="1647" h="2116" extrusionOk="0">
                  <a:moveTo>
                    <a:pt x="447" y="1"/>
                  </a:moveTo>
                  <a:cubicBezTo>
                    <a:pt x="182" y="1"/>
                    <a:pt x="1" y="208"/>
                    <a:pt x="1" y="584"/>
                  </a:cubicBezTo>
                  <a:cubicBezTo>
                    <a:pt x="1" y="1114"/>
                    <a:pt x="363" y="1756"/>
                    <a:pt x="838" y="2007"/>
                  </a:cubicBezTo>
                  <a:cubicBezTo>
                    <a:pt x="968" y="2080"/>
                    <a:pt x="1091" y="2115"/>
                    <a:pt x="1200" y="2115"/>
                  </a:cubicBezTo>
                  <a:cubicBezTo>
                    <a:pt x="1465" y="2115"/>
                    <a:pt x="1647" y="1908"/>
                    <a:pt x="1647" y="1532"/>
                  </a:cubicBezTo>
                  <a:cubicBezTo>
                    <a:pt x="1647" y="1002"/>
                    <a:pt x="1284" y="361"/>
                    <a:pt x="810" y="110"/>
                  </a:cubicBezTo>
                  <a:cubicBezTo>
                    <a:pt x="679" y="36"/>
                    <a:pt x="556" y="1"/>
                    <a:pt x="4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1"/>
            <p:cNvSpPr/>
            <p:nvPr/>
          </p:nvSpPr>
          <p:spPr>
            <a:xfrm>
              <a:off x="1904125" y="2217550"/>
              <a:ext cx="46750" cy="58625"/>
            </a:xfrm>
            <a:custGeom>
              <a:avLst/>
              <a:gdLst/>
              <a:ahLst/>
              <a:cxnLst/>
              <a:rect l="l" t="t" r="r" b="b"/>
              <a:pathLst>
                <a:path w="1870" h="2345" extrusionOk="0">
                  <a:moveTo>
                    <a:pt x="84" y="280"/>
                  </a:moveTo>
                  <a:lnTo>
                    <a:pt x="75" y="289"/>
                  </a:lnTo>
                  <a:lnTo>
                    <a:pt x="75" y="289"/>
                  </a:lnTo>
                  <a:lnTo>
                    <a:pt x="90" y="280"/>
                  </a:lnTo>
                  <a:close/>
                  <a:moveTo>
                    <a:pt x="75" y="289"/>
                  </a:moveTo>
                  <a:lnTo>
                    <a:pt x="1" y="335"/>
                  </a:lnTo>
                  <a:lnTo>
                    <a:pt x="57" y="307"/>
                  </a:lnTo>
                  <a:lnTo>
                    <a:pt x="75" y="289"/>
                  </a:lnTo>
                  <a:close/>
                  <a:moveTo>
                    <a:pt x="587" y="1"/>
                  </a:moveTo>
                  <a:lnTo>
                    <a:pt x="559" y="28"/>
                  </a:lnTo>
                  <a:lnTo>
                    <a:pt x="503" y="28"/>
                  </a:lnTo>
                  <a:lnTo>
                    <a:pt x="447" y="56"/>
                  </a:lnTo>
                  <a:lnTo>
                    <a:pt x="90" y="280"/>
                  </a:lnTo>
                  <a:lnTo>
                    <a:pt x="363" y="280"/>
                  </a:lnTo>
                  <a:lnTo>
                    <a:pt x="391" y="307"/>
                  </a:lnTo>
                  <a:lnTo>
                    <a:pt x="447" y="307"/>
                  </a:lnTo>
                  <a:lnTo>
                    <a:pt x="475" y="335"/>
                  </a:lnTo>
                  <a:lnTo>
                    <a:pt x="587" y="391"/>
                  </a:lnTo>
                  <a:cubicBezTo>
                    <a:pt x="642" y="419"/>
                    <a:pt x="698" y="447"/>
                    <a:pt x="754" y="475"/>
                  </a:cubicBezTo>
                  <a:lnTo>
                    <a:pt x="810" y="531"/>
                  </a:lnTo>
                  <a:lnTo>
                    <a:pt x="894" y="614"/>
                  </a:lnTo>
                  <a:lnTo>
                    <a:pt x="921" y="642"/>
                  </a:lnTo>
                  <a:cubicBezTo>
                    <a:pt x="977" y="698"/>
                    <a:pt x="1005" y="754"/>
                    <a:pt x="1061" y="810"/>
                  </a:cubicBezTo>
                  <a:cubicBezTo>
                    <a:pt x="1117" y="865"/>
                    <a:pt x="1145" y="921"/>
                    <a:pt x="1173" y="977"/>
                  </a:cubicBezTo>
                  <a:lnTo>
                    <a:pt x="1173" y="1005"/>
                  </a:lnTo>
                  <a:cubicBezTo>
                    <a:pt x="1228" y="1061"/>
                    <a:pt x="1256" y="1117"/>
                    <a:pt x="1284" y="1200"/>
                  </a:cubicBezTo>
                  <a:cubicBezTo>
                    <a:pt x="1312" y="1256"/>
                    <a:pt x="1340" y="1312"/>
                    <a:pt x="1340" y="1396"/>
                  </a:cubicBezTo>
                  <a:lnTo>
                    <a:pt x="1368" y="1396"/>
                  </a:lnTo>
                  <a:cubicBezTo>
                    <a:pt x="1368" y="1451"/>
                    <a:pt x="1396" y="1535"/>
                    <a:pt x="1396" y="1591"/>
                  </a:cubicBezTo>
                  <a:lnTo>
                    <a:pt x="1396" y="1619"/>
                  </a:lnTo>
                  <a:cubicBezTo>
                    <a:pt x="1424" y="1675"/>
                    <a:pt x="1424" y="1730"/>
                    <a:pt x="1424" y="1814"/>
                  </a:cubicBezTo>
                  <a:cubicBezTo>
                    <a:pt x="1424" y="2065"/>
                    <a:pt x="1340" y="2233"/>
                    <a:pt x="1173" y="2344"/>
                  </a:cubicBezTo>
                  <a:lnTo>
                    <a:pt x="1619" y="2065"/>
                  </a:lnTo>
                  <a:cubicBezTo>
                    <a:pt x="1786" y="1981"/>
                    <a:pt x="1870" y="1786"/>
                    <a:pt x="1870" y="1535"/>
                  </a:cubicBezTo>
                  <a:cubicBezTo>
                    <a:pt x="1870" y="1479"/>
                    <a:pt x="1870" y="1423"/>
                    <a:pt x="1870" y="1368"/>
                  </a:cubicBezTo>
                  <a:lnTo>
                    <a:pt x="1842" y="1340"/>
                  </a:lnTo>
                  <a:lnTo>
                    <a:pt x="1842" y="1312"/>
                  </a:lnTo>
                  <a:lnTo>
                    <a:pt x="1842" y="1256"/>
                  </a:lnTo>
                  <a:lnTo>
                    <a:pt x="1814" y="1172"/>
                  </a:lnTo>
                  <a:lnTo>
                    <a:pt x="1814" y="1144"/>
                  </a:lnTo>
                  <a:lnTo>
                    <a:pt x="1786" y="1117"/>
                  </a:lnTo>
                  <a:lnTo>
                    <a:pt x="1786" y="1089"/>
                  </a:lnTo>
                  <a:lnTo>
                    <a:pt x="1758" y="1005"/>
                  </a:lnTo>
                  <a:lnTo>
                    <a:pt x="1731" y="921"/>
                  </a:lnTo>
                  <a:lnTo>
                    <a:pt x="1703" y="865"/>
                  </a:lnTo>
                  <a:lnTo>
                    <a:pt x="1647" y="782"/>
                  </a:lnTo>
                  <a:lnTo>
                    <a:pt x="1619" y="726"/>
                  </a:lnTo>
                  <a:lnTo>
                    <a:pt x="1591" y="642"/>
                  </a:lnTo>
                  <a:lnTo>
                    <a:pt x="1535" y="586"/>
                  </a:lnTo>
                  <a:lnTo>
                    <a:pt x="1507" y="559"/>
                  </a:lnTo>
                  <a:lnTo>
                    <a:pt x="1507" y="531"/>
                  </a:lnTo>
                  <a:lnTo>
                    <a:pt x="1479" y="503"/>
                  </a:lnTo>
                  <a:lnTo>
                    <a:pt x="1396" y="419"/>
                  </a:lnTo>
                  <a:lnTo>
                    <a:pt x="1368" y="391"/>
                  </a:lnTo>
                  <a:lnTo>
                    <a:pt x="1340" y="363"/>
                  </a:lnTo>
                  <a:lnTo>
                    <a:pt x="1312" y="335"/>
                  </a:lnTo>
                  <a:lnTo>
                    <a:pt x="1256" y="252"/>
                  </a:lnTo>
                  <a:lnTo>
                    <a:pt x="1200" y="224"/>
                  </a:lnTo>
                  <a:cubicBezTo>
                    <a:pt x="1145" y="196"/>
                    <a:pt x="1089" y="140"/>
                    <a:pt x="1033" y="112"/>
                  </a:cubicBezTo>
                  <a:lnTo>
                    <a:pt x="921" y="56"/>
                  </a:lnTo>
                  <a:lnTo>
                    <a:pt x="894" y="56"/>
                  </a:lnTo>
                  <a:lnTo>
                    <a:pt x="838" y="28"/>
                  </a:lnTo>
                  <a:lnTo>
                    <a:pt x="782" y="28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1"/>
            <p:cNvSpPr/>
            <p:nvPr/>
          </p:nvSpPr>
          <p:spPr>
            <a:xfrm>
              <a:off x="1898550" y="2224300"/>
              <a:ext cx="41175" cy="53050"/>
            </a:xfrm>
            <a:custGeom>
              <a:avLst/>
              <a:gdLst/>
              <a:ahLst/>
              <a:cxnLst/>
              <a:rect l="l" t="t" r="r" b="b"/>
              <a:pathLst>
                <a:path w="1647" h="2122" extrusionOk="0">
                  <a:moveTo>
                    <a:pt x="444" y="0"/>
                  </a:moveTo>
                  <a:cubicBezTo>
                    <a:pt x="181" y="0"/>
                    <a:pt x="1" y="222"/>
                    <a:pt x="1" y="595"/>
                  </a:cubicBezTo>
                  <a:cubicBezTo>
                    <a:pt x="1" y="1098"/>
                    <a:pt x="363" y="1739"/>
                    <a:pt x="810" y="2018"/>
                  </a:cubicBezTo>
                  <a:cubicBezTo>
                    <a:pt x="943" y="2089"/>
                    <a:pt x="1067" y="2122"/>
                    <a:pt x="1177" y="2122"/>
                  </a:cubicBezTo>
                  <a:cubicBezTo>
                    <a:pt x="1459" y="2122"/>
                    <a:pt x="1647" y="1905"/>
                    <a:pt x="1647" y="1544"/>
                  </a:cubicBezTo>
                  <a:cubicBezTo>
                    <a:pt x="1647" y="1014"/>
                    <a:pt x="1284" y="372"/>
                    <a:pt x="810" y="121"/>
                  </a:cubicBezTo>
                  <a:cubicBezTo>
                    <a:pt x="678" y="39"/>
                    <a:pt x="554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1"/>
            <p:cNvSpPr/>
            <p:nvPr/>
          </p:nvSpPr>
          <p:spPr>
            <a:xfrm>
              <a:off x="1551900" y="1956700"/>
              <a:ext cx="458275" cy="280400"/>
            </a:xfrm>
            <a:custGeom>
              <a:avLst/>
              <a:gdLst/>
              <a:ahLst/>
              <a:cxnLst/>
              <a:rect l="l" t="t" r="r" b="b"/>
              <a:pathLst>
                <a:path w="18331" h="11216" extrusionOk="0">
                  <a:moveTo>
                    <a:pt x="1" y="0"/>
                  </a:moveTo>
                  <a:lnTo>
                    <a:pt x="1" y="698"/>
                  </a:lnTo>
                  <a:lnTo>
                    <a:pt x="18330" y="11216"/>
                  </a:lnTo>
                  <a:lnTo>
                    <a:pt x="18330" y="104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1"/>
            <p:cNvSpPr/>
            <p:nvPr/>
          </p:nvSpPr>
          <p:spPr>
            <a:xfrm>
              <a:off x="1551900" y="1720950"/>
              <a:ext cx="864200" cy="498025"/>
            </a:xfrm>
            <a:custGeom>
              <a:avLst/>
              <a:gdLst/>
              <a:ahLst/>
              <a:cxnLst/>
              <a:rect l="l" t="t" r="r" b="b"/>
              <a:pathLst>
                <a:path w="34568" h="19921" extrusionOk="0">
                  <a:moveTo>
                    <a:pt x="15959" y="0"/>
                  </a:moveTo>
                  <a:lnTo>
                    <a:pt x="1" y="9430"/>
                  </a:lnTo>
                  <a:lnTo>
                    <a:pt x="18330" y="19920"/>
                  </a:lnTo>
                  <a:lnTo>
                    <a:pt x="34568" y="10658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1"/>
            <p:cNvSpPr/>
            <p:nvPr/>
          </p:nvSpPr>
          <p:spPr>
            <a:xfrm>
              <a:off x="2010150" y="1987375"/>
              <a:ext cx="405950" cy="249725"/>
            </a:xfrm>
            <a:custGeom>
              <a:avLst/>
              <a:gdLst/>
              <a:ahLst/>
              <a:cxnLst/>
              <a:rect l="l" t="t" r="r" b="b"/>
              <a:pathLst>
                <a:path w="16238" h="9989" extrusionOk="0">
                  <a:moveTo>
                    <a:pt x="16238" y="1"/>
                  </a:moveTo>
                  <a:lnTo>
                    <a:pt x="0" y="9263"/>
                  </a:lnTo>
                  <a:lnTo>
                    <a:pt x="0" y="9989"/>
                  </a:lnTo>
                  <a:lnTo>
                    <a:pt x="16238" y="643"/>
                  </a:lnTo>
                  <a:lnTo>
                    <a:pt x="16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1"/>
            <p:cNvSpPr/>
            <p:nvPr/>
          </p:nvSpPr>
          <p:spPr>
            <a:xfrm>
              <a:off x="1869950" y="2616500"/>
              <a:ext cx="37700" cy="30025"/>
            </a:xfrm>
            <a:custGeom>
              <a:avLst/>
              <a:gdLst/>
              <a:ahLst/>
              <a:cxnLst/>
              <a:rect l="l" t="t" r="r" b="b"/>
              <a:pathLst>
                <a:path w="1508" h="1201" extrusionOk="0">
                  <a:moveTo>
                    <a:pt x="1507" y="1"/>
                  </a:moveTo>
                  <a:lnTo>
                    <a:pt x="949" y="308"/>
                  </a:lnTo>
                  <a:cubicBezTo>
                    <a:pt x="810" y="503"/>
                    <a:pt x="670" y="670"/>
                    <a:pt x="531" y="810"/>
                  </a:cubicBezTo>
                  <a:cubicBezTo>
                    <a:pt x="363" y="977"/>
                    <a:pt x="196" y="1089"/>
                    <a:pt x="1" y="1201"/>
                  </a:cubicBezTo>
                  <a:lnTo>
                    <a:pt x="559" y="894"/>
                  </a:lnTo>
                  <a:cubicBezTo>
                    <a:pt x="921" y="670"/>
                    <a:pt x="1228" y="364"/>
                    <a:pt x="1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1"/>
            <p:cNvSpPr/>
            <p:nvPr/>
          </p:nvSpPr>
          <p:spPr>
            <a:xfrm>
              <a:off x="1655125" y="2325725"/>
              <a:ext cx="225325" cy="289100"/>
            </a:xfrm>
            <a:custGeom>
              <a:avLst/>
              <a:gdLst/>
              <a:ahLst/>
              <a:cxnLst/>
              <a:rect l="l" t="t" r="r" b="b"/>
              <a:pathLst>
                <a:path w="9013" h="11564" extrusionOk="0">
                  <a:moveTo>
                    <a:pt x="2507" y="0"/>
                  </a:moveTo>
                  <a:cubicBezTo>
                    <a:pt x="1035" y="0"/>
                    <a:pt x="21" y="1162"/>
                    <a:pt x="1" y="3178"/>
                  </a:cubicBezTo>
                  <a:cubicBezTo>
                    <a:pt x="1" y="6052"/>
                    <a:pt x="2010" y="9512"/>
                    <a:pt x="4493" y="10934"/>
                  </a:cubicBezTo>
                  <a:cubicBezTo>
                    <a:pt x="5222" y="11361"/>
                    <a:pt x="5911" y="11563"/>
                    <a:pt x="6520" y="11563"/>
                  </a:cubicBezTo>
                  <a:cubicBezTo>
                    <a:pt x="7983" y="11563"/>
                    <a:pt x="8984" y="10397"/>
                    <a:pt x="8984" y="8368"/>
                  </a:cubicBezTo>
                  <a:cubicBezTo>
                    <a:pt x="9012" y="5522"/>
                    <a:pt x="7003" y="2062"/>
                    <a:pt x="4520" y="612"/>
                  </a:cubicBezTo>
                  <a:cubicBezTo>
                    <a:pt x="3797" y="197"/>
                    <a:pt x="3113" y="0"/>
                    <a:pt x="25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1"/>
            <p:cNvSpPr/>
            <p:nvPr/>
          </p:nvSpPr>
          <p:spPr>
            <a:xfrm>
              <a:off x="1664900" y="2276150"/>
              <a:ext cx="242750" cy="185550"/>
            </a:xfrm>
            <a:custGeom>
              <a:avLst/>
              <a:gdLst/>
              <a:ahLst/>
              <a:cxnLst/>
              <a:rect l="l" t="t" r="r" b="b"/>
              <a:pathLst>
                <a:path w="9710" h="7422" extrusionOk="0">
                  <a:moveTo>
                    <a:pt x="1953" y="0"/>
                  </a:moveTo>
                  <a:lnTo>
                    <a:pt x="1870" y="28"/>
                  </a:lnTo>
                  <a:lnTo>
                    <a:pt x="1786" y="28"/>
                  </a:lnTo>
                  <a:cubicBezTo>
                    <a:pt x="1646" y="28"/>
                    <a:pt x="1535" y="56"/>
                    <a:pt x="1451" y="84"/>
                  </a:cubicBezTo>
                  <a:lnTo>
                    <a:pt x="1367" y="84"/>
                  </a:lnTo>
                  <a:cubicBezTo>
                    <a:pt x="1256" y="112"/>
                    <a:pt x="1144" y="140"/>
                    <a:pt x="1033" y="195"/>
                  </a:cubicBezTo>
                  <a:lnTo>
                    <a:pt x="1005" y="195"/>
                  </a:lnTo>
                  <a:cubicBezTo>
                    <a:pt x="865" y="251"/>
                    <a:pt x="698" y="307"/>
                    <a:pt x="558" y="391"/>
                  </a:cubicBezTo>
                  <a:lnTo>
                    <a:pt x="0" y="725"/>
                  </a:lnTo>
                  <a:cubicBezTo>
                    <a:pt x="140" y="642"/>
                    <a:pt x="307" y="558"/>
                    <a:pt x="447" y="502"/>
                  </a:cubicBezTo>
                  <a:cubicBezTo>
                    <a:pt x="558" y="474"/>
                    <a:pt x="698" y="447"/>
                    <a:pt x="809" y="419"/>
                  </a:cubicBezTo>
                  <a:lnTo>
                    <a:pt x="893" y="391"/>
                  </a:lnTo>
                  <a:cubicBezTo>
                    <a:pt x="1033" y="363"/>
                    <a:pt x="1172" y="335"/>
                    <a:pt x="1312" y="335"/>
                  </a:cubicBezTo>
                  <a:lnTo>
                    <a:pt x="1898" y="335"/>
                  </a:lnTo>
                  <a:cubicBezTo>
                    <a:pt x="2065" y="363"/>
                    <a:pt x="2204" y="391"/>
                    <a:pt x="2372" y="419"/>
                  </a:cubicBezTo>
                  <a:lnTo>
                    <a:pt x="2428" y="419"/>
                  </a:lnTo>
                  <a:cubicBezTo>
                    <a:pt x="2595" y="474"/>
                    <a:pt x="2762" y="530"/>
                    <a:pt x="2930" y="586"/>
                  </a:cubicBezTo>
                  <a:lnTo>
                    <a:pt x="2958" y="586"/>
                  </a:lnTo>
                  <a:cubicBezTo>
                    <a:pt x="3153" y="642"/>
                    <a:pt x="3348" y="725"/>
                    <a:pt x="3516" y="809"/>
                  </a:cubicBezTo>
                  <a:lnTo>
                    <a:pt x="3544" y="837"/>
                  </a:lnTo>
                  <a:cubicBezTo>
                    <a:pt x="3739" y="921"/>
                    <a:pt x="3934" y="1004"/>
                    <a:pt x="4129" y="1116"/>
                  </a:cubicBezTo>
                  <a:cubicBezTo>
                    <a:pt x="4408" y="1283"/>
                    <a:pt x="4660" y="1451"/>
                    <a:pt x="4939" y="1646"/>
                  </a:cubicBezTo>
                  <a:cubicBezTo>
                    <a:pt x="5190" y="1841"/>
                    <a:pt x="5441" y="2037"/>
                    <a:pt x="5692" y="2260"/>
                  </a:cubicBezTo>
                  <a:cubicBezTo>
                    <a:pt x="5943" y="2483"/>
                    <a:pt x="6166" y="2734"/>
                    <a:pt x="6417" y="2985"/>
                  </a:cubicBezTo>
                  <a:cubicBezTo>
                    <a:pt x="6640" y="3236"/>
                    <a:pt x="6864" y="3488"/>
                    <a:pt x="7087" y="3766"/>
                  </a:cubicBezTo>
                  <a:cubicBezTo>
                    <a:pt x="7310" y="4045"/>
                    <a:pt x="7505" y="4324"/>
                    <a:pt x="7701" y="4603"/>
                  </a:cubicBezTo>
                  <a:cubicBezTo>
                    <a:pt x="7728" y="4659"/>
                    <a:pt x="7756" y="4687"/>
                    <a:pt x="7784" y="4743"/>
                  </a:cubicBezTo>
                  <a:cubicBezTo>
                    <a:pt x="7952" y="4966"/>
                    <a:pt x="8091" y="5217"/>
                    <a:pt x="8231" y="5468"/>
                  </a:cubicBezTo>
                  <a:cubicBezTo>
                    <a:pt x="8259" y="5524"/>
                    <a:pt x="8286" y="5552"/>
                    <a:pt x="8314" y="5608"/>
                  </a:cubicBezTo>
                  <a:cubicBezTo>
                    <a:pt x="8454" y="5887"/>
                    <a:pt x="8621" y="6166"/>
                    <a:pt x="8761" y="6445"/>
                  </a:cubicBezTo>
                  <a:lnTo>
                    <a:pt x="8761" y="6473"/>
                  </a:lnTo>
                  <a:cubicBezTo>
                    <a:pt x="8900" y="6780"/>
                    <a:pt x="9040" y="7114"/>
                    <a:pt x="9179" y="7421"/>
                  </a:cubicBezTo>
                  <a:lnTo>
                    <a:pt x="9709" y="7114"/>
                  </a:lnTo>
                  <a:lnTo>
                    <a:pt x="9681" y="7003"/>
                  </a:lnTo>
                  <a:cubicBezTo>
                    <a:pt x="9653" y="6919"/>
                    <a:pt x="9598" y="6807"/>
                    <a:pt x="9570" y="6724"/>
                  </a:cubicBezTo>
                  <a:cubicBezTo>
                    <a:pt x="9542" y="6640"/>
                    <a:pt x="9486" y="6529"/>
                    <a:pt x="9458" y="6445"/>
                  </a:cubicBezTo>
                  <a:cubicBezTo>
                    <a:pt x="9402" y="6361"/>
                    <a:pt x="9374" y="6250"/>
                    <a:pt x="9319" y="6166"/>
                  </a:cubicBezTo>
                  <a:lnTo>
                    <a:pt x="9319" y="6138"/>
                  </a:lnTo>
                  <a:lnTo>
                    <a:pt x="9291" y="6138"/>
                  </a:lnTo>
                  <a:cubicBezTo>
                    <a:pt x="9263" y="6054"/>
                    <a:pt x="9235" y="5971"/>
                    <a:pt x="9179" y="5887"/>
                  </a:cubicBezTo>
                  <a:cubicBezTo>
                    <a:pt x="9123" y="5775"/>
                    <a:pt x="9068" y="5664"/>
                    <a:pt x="9012" y="5552"/>
                  </a:cubicBezTo>
                  <a:cubicBezTo>
                    <a:pt x="8956" y="5468"/>
                    <a:pt x="8900" y="5357"/>
                    <a:pt x="8872" y="5273"/>
                  </a:cubicBezTo>
                  <a:cubicBezTo>
                    <a:pt x="8844" y="5245"/>
                    <a:pt x="8816" y="5189"/>
                    <a:pt x="8789" y="5161"/>
                  </a:cubicBezTo>
                  <a:lnTo>
                    <a:pt x="8733" y="5022"/>
                  </a:lnTo>
                  <a:cubicBezTo>
                    <a:pt x="8593" y="4827"/>
                    <a:pt x="8454" y="4603"/>
                    <a:pt x="8342" y="4408"/>
                  </a:cubicBezTo>
                  <a:cubicBezTo>
                    <a:pt x="8314" y="4380"/>
                    <a:pt x="8286" y="4324"/>
                    <a:pt x="8259" y="4297"/>
                  </a:cubicBezTo>
                  <a:lnTo>
                    <a:pt x="8231" y="4269"/>
                  </a:lnTo>
                  <a:cubicBezTo>
                    <a:pt x="8119" y="4101"/>
                    <a:pt x="8007" y="3934"/>
                    <a:pt x="7896" y="3766"/>
                  </a:cubicBezTo>
                  <a:cubicBezTo>
                    <a:pt x="7812" y="3683"/>
                    <a:pt x="7728" y="3571"/>
                    <a:pt x="7645" y="3460"/>
                  </a:cubicBezTo>
                  <a:lnTo>
                    <a:pt x="7645" y="3432"/>
                  </a:lnTo>
                  <a:cubicBezTo>
                    <a:pt x="7561" y="3348"/>
                    <a:pt x="7505" y="3264"/>
                    <a:pt x="7422" y="3181"/>
                  </a:cubicBezTo>
                  <a:cubicBezTo>
                    <a:pt x="7366" y="3097"/>
                    <a:pt x="7282" y="3013"/>
                    <a:pt x="7198" y="2930"/>
                  </a:cubicBezTo>
                  <a:cubicBezTo>
                    <a:pt x="7143" y="2846"/>
                    <a:pt x="7059" y="2762"/>
                    <a:pt x="6975" y="2678"/>
                  </a:cubicBezTo>
                  <a:lnTo>
                    <a:pt x="6975" y="2651"/>
                  </a:lnTo>
                  <a:cubicBezTo>
                    <a:pt x="6891" y="2567"/>
                    <a:pt x="6808" y="2511"/>
                    <a:pt x="6752" y="2427"/>
                  </a:cubicBezTo>
                  <a:cubicBezTo>
                    <a:pt x="6668" y="2344"/>
                    <a:pt x="6585" y="2260"/>
                    <a:pt x="6501" y="2204"/>
                  </a:cubicBezTo>
                  <a:cubicBezTo>
                    <a:pt x="6417" y="2120"/>
                    <a:pt x="6333" y="2037"/>
                    <a:pt x="6250" y="1953"/>
                  </a:cubicBezTo>
                  <a:cubicBezTo>
                    <a:pt x="6166" y="1869"/>
                    <a:pt x="6082" y="1786"/>
                    <a:pt x="5999" y="1730"/>
                  </a:cubicBezTo>
                  <a:cubicBezTo>
                    <a:pt x="5915" y="1646"/>
                    <a:pt x="5831" y="1590"/>
                    <a:pt x="5748" y="1507"/>
                  </a:cubicBezTo>
                  <a:cubicBezTo>
                    <a:pt x="5664" y="1451"/>
                    <a:pt x="5552" y="1395"/>
                    <a:pt x="5469" y="1311"/>
                  </a:cubicBezTo>
                  <a:cubicBezTo>
                    <a:pt x="5385" y="1256"/>
                    <a:pt x="5301" y="1200"/>
                    <a:pt x="5218" y="1144"/>
                  </a:cubicBezTo>
                  <a:cubicBezTo>
                    <a:pt x="5134" y="1088"/>
                    <a:pt x="5078" y="1032"/>
                    <a:pt x="4994" y="977"/>
                  </a:cubicBezTo>
                  <a:cubicBezTo>
                    <a:pt x="4911" y="921"/>
                    <a:pt x="4827" y="893"/>
                    <a:pt x="4743" y="837"/>
                  </a:cubicBezTo>
                  <a:lnTo>
                    <a:pt x="4687" y="809"/>
                  </a:lnTo>
                  <a:cubicBezTo>
                    <a:pt x="4632" y="753"/>
                    <a:pt x="4548" y="725"/>
                    <a:pt x="4492" y="698"/>
                  </a:cubicBezTo>
                  <a:cubicBezTo>
                    <a:pt x="4408" y="642"/>
                    <a:pt x="4353" y="614"/>
                    <a:pt x="4269" y="586"/>
                  </a:cubicBezTo>
                  <a:cubicBezTo>
                    <a:pt x="4213" y="558"/>
                    <a:pt x="4157" y="530"/>
                    <a:pt x="4102" y="502"/>
                  </a:cubicBezTo>
                  <a:lnTo>
                    <a:pt x="4074" y="474"/>
                  </a:lnTo>
                  <a:lnTo>
                    <a:pt x="4018" y="474"/>
                  </a:lnTo>
                  <a:cubicBezTo>
                    <a:pt x="3962" y="419"/>
                    <a:pt x="3878" y="391"/>
                    <a:pt x="3795" y="363"/>
                  </a:cubicBezTo>
                  <a:cubicBezTo>
                    <a:pt x="3711" y="335"/>
                    <a:pt x="3627" y="307"/>
                    <a:pt x="3571" y="279"/>
                  </a:cubicBezTo>
                  <a:lnTo>
                    <a:pt x="3516" y="279"/>
                  </a:lnTo>
                  <a:lnTo>
                    <a:pt x="3488" y="251"/>
                  </a:lnTo>
                  <a:cubicBezTo>
                    <a:pt x="3432" y="223"/>
                    <a:pt x="3376" y="223"/>
                    <a:pt x="3320" y="195"/>
                  </a:cubicBezTo>
                  <a:cubicBezTo>
                    <a:pt x="3265" y="168"/>
                    <a:pt x="3181" y="168"/>
                    <a:pt x="3097" y="140"/>
                  </a:cubicBezTo>
                  <a:lnTo>
                    <a:pt x="2986" y="112"/>
                  </a:lnTo>
                  <a:lnTo>
                    <a:pt x="2930" y="112"/>
                  </a:lnTo>
                  <a:lnTo>
                    <a:pt x="2846" y="84"/>
                  </a:lnTo>
                  <a:cubicBezTo>
                    <a:pt x="2762" y="56"/>
                    <a:pt x="2679" y="56"/>
                    <a:pt x="2595" y="56"/>
                  </a:cubicBezTo>
                  <a:cubicBezTo>
                    <a:pt x="2539" y="28"/>
                    <a:pt x="2511" y="28"/>
                    <a:pt x="2455" y="28"/>
                  </a:cubicBezTo>
                  <a:lnTo>
                    <a:pt x="2344" y="28"/>
                  </a:lnTo>
                  <a:cubicBezTo>
                    <a:pt x="2260" y="0"/>
                    <a:pt x="2149" y="0"/>
                    <a:pt x="20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1"/>
            <p:cNvSpPr/>
            <p:nvPr/>
          </p:nvSpPr>
          <p:spPr>
            <a:xfrm>
              <a:off x="1655125" y="2325650"/>
              <a:ext cx="205800" cy="289500"/>
            </a:xfrm>
            <a:custGeom>
              <a:avLst/>
              <a:gdLst/>
              <a:ahLst/>
              <a:cxnLst/>
              <a:rect l="l" t="t" r="r" b="b"/>
              <a:pathLst>
                <a:path w="8232" h="11580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811" y="25"/>
                    <a:pt x="1756" y="59"/>
                    <a:pt x="1705" y="99"/>
                  </a:cubicBezTo>
                  <a:lnTo>
                    <a:pt x="1705" y="99"/>
                  </a:lnTo>
                  <a:lnTo>
                    <a:pt x="1731" y="85"/>
                  </a:lnTo>
                  <a:lnTo>
                    <a:pt x="1870" y="1"/>
                  </a:lnTo>
                  <a:close/>
                  <a:moveTo>
                    <a:pt x="1705" y="99"/>
                  </a:moveTo>
                  <a:lnTo>
                    <a:pt x="1312" y="308"/>
                  </a:lnTo>
                  <a:cubicBezTo>
                    <a:pt x="1173" y="392"/>
                    <a:pt x="1061" y="503"/>
                    <a:pt x="949" y="587"/>
                  </a:cubicBezTo>
                  <a:lnTo>
                    <a:pt x="866" y="671"/>
                  </a:lnTo>
                  <a:cubicBezTo>
                    <a:pt x="754" y="810"/>
                    <a:pt x="642" y="922"/>
                    <a:pt x="559" y="1061"/>
                  </a:cubicBezTo>
                  <a:lnTo>
                    <a:pt x="531" y="1061"/>
                  </a:lnTo>
                  <a:cubicBezTo>
                    <a:pt x="475" y="1173"/>
                    <a:pt x="419" y="1256"/>
                    <a:pt x="363" y="1368"/>
                  </a:cubicBezTo>
                  <a:lnTo>
                    <a:pt x="363" y="1396"/>
                  </a:lnTo>
                  <a:lnTo>
                    <a:pt x="363" y="1424"/>
                  </a:lnTo>
                  <a:cubicBezTo>
                    <a:pt x="336" y="1480"/>
                    <a:pt x="280" y="1563"/>
                    <a:pt x="280" y="1647"/>
                  </a:cubicBezTo>
                  <a:lnTo>
                    <a:pt x="224" y="1759"/>
                  </a:lnTo>
                  <a:lnTo>
                    <a:pt x="196" y="1814"/>
                  </a:lnTo>
                  <a:lnTo>
                    <a:pt x="196" y="1870"/>
                  </a:lnTo>
                  <a:cubicBezTo>
                    <a:pt x="168" y="1954"/>
                    <a:pt x="140" y="2010"/>
                    <a:pt x="140" y="2093"/>
                  </a:cubicBezTo>
                  <a:lnTo>
                    <a:pt x="112" y="2177"/>
                  </a:lnTo>
                  <a:lnTo>
                    <a:pt x="112" y="2233"/>
                  </a:lnTo>
                  <a:lnTo>
                    <a:pt x="84" y="2317"/>
                  </a:lnTo>
                  <a:cubicBezTo>
                    <a:pt x="84" y="2400"/>
                    <a:pt x="57" y="2456"/>
                    <a:pt x="57" y="2540"/>
                  </a:cubicBezTo>
                  <a:lnTo>
                    <a:pt x="29" y="2651"/>
                  </a:lnTo>
                  <a:lnTo>
                    <a:pt x="29" y="2707"/>
                  </a:lnTo>
                  <a:lnTo>
                    <a:pt x="29" y="2763"/>
                  </a:lnTo>
                  <a:cubicBezTo>
                    <a:pt x="29" y="2819"/>
                    <a:pt x="29" y="2902"/>
                    <a:pt x="29" y="2958"/>
                  </a:cubicBezTo>
                  <a:cubicBezTo>
                    <a:pt x="1" y="3042"/>
                    <a:pt x="1" y="3098"/>
                    <a:pt x="1" y="3181"/>
                  </a:cubicBezTo>
                  <a:cubicBezTo>
                    <a:pt x="1" y="3265"/>
                    <a:pt x="1" y="3321"/>
                    <a:pt x="1" y="3405"/>
                  </a:cubicBezTo>
                  <a:cubicBezTo>
                    <a:pt x="29" y="3460"/>
                    <a:pt x="29" y="3544"/>
                    <a:pt x="29" y="3600"/>
                  </a:cubicBezTo>
                  <a:lnTo>
                    <a:pt x="29" y="3712"/>
                  </a:lnTo>
                  <a:lnTo>
                    <a:pt x="29" y="3767"/>
                  </a:lnTo>
                  <a:lnTo>
                    <a:pt x="29" y="3823"/>
                  </a:lnTo>
                  <a:cubicBezTo>
                    <a:pt x="57" y="3907"/>
                    <a:pt x="57" y="3991"/>
                    <a:pt x="57" y="4046"/>
                  </a:cubicBezTo>
                  <a:cubicBezTo>
                    <a:pt x="84" y="4130"/>
                    <a:pt x="84" y="4214"/>
                    <a:pt x="112" y="4270"/>
                  </a:cubicBezTo>
                  <a:lnTo>
                    <a:pt x="112" y="4297"/>
                  </a:lnTo>
                  <a:cubicBezTo>
                    <a:pt x="112" y="4353"/>
                    <a:pt x="112" y="4437"/>
                    <a:pt x="140" y="4493"/>
                  </a:cubicBezTo>
                  <a:cubicBezTo>
                    <a:pt x="140" y="4576"/>
                    <a:pt x="168" y="4660"/>
                    <a:pt x="196" y="4744"/>
                  </a:cubicBezTo>
                  <a:lnTo>
                    <a:pt x="196" y="4827"/>
                  </a:lnTo>
                  <a:lnTo>
                    <a:pt x="224" y="4855"/>
                  </a:lnTo>
                  <a:lnTo>
                    <a:pt x="252" y="4967"/>
                  </a:lnTo>
                  <a:cubicBezTo>
                    <a:pt x="252" y="5051"/>
                    <a:pt x="280" y="5134"/>
                    <a:pt x="308" y="5218"/>
                  </a:cubicBezTo>
                  <a:cubicBezTo>
                    <a:pt x="308" y="5274"/>
                    <a:pt x="336" y="5330"/>
                    <a:pt x="363" y="5385"/>
                  </a:cubicBezTo>
                  <a:lnTo>
                    <a:pt x="363" y="5413"/>
                  </a:lnTo>
                  <a:lnTo>
                    <a:pt x="363" y="5441"/>
                  </a:lnTo>
                  <a:cubicBezTo>
                    <a:pt x="391" y="5525"/>
                    <a:pt x="419" y="5609"/>
                    <a:pt x="447" y="5692"/>
                  </a:cubicBezTo>
                  <a:cubicBezTo>
                    <a:pt x="475" y="5748"/>
                    <a:pt x="503" y="5832"/>
                    <a:pt x="531" y="5916"/>
                  </a:cubicBezTo>
                  <a:lnTo>
                    <a:pt x="531" y="5943"/>
                  </a:lnTo>
                  <a:lnTo>
                    <a:pt x="559" y="5971"/>
                  </a:lnTo>
                  <a:cubicBezTo>
                    <a:pt x="559" y="6027"/>
                    <a:pt x="587" y="6083"/>
                    <a:pt x="615" y="6139"/>
                  </a:cubicBezTo>
                  <a:cubicBezTo>
                    <a:pt x="642" y="6195"/>
                    <a:pt x="670" y="6278"/>
                    <a:pt x="698" y="6362"/>
                  </a:cubicBezTo>
                  <a:cubicBezTo>
                    <a:pt x="726" y="6390"/>
                    <a:pt x="754" y="6446"/>
                    <a:pt x="754" y="6501"/>
                  </a:cubicBezTo>
                  <a:lnTo>
                    <a:pt x="782" y="6529"/>
                  </a:lnTo>
                  <a:lnTo>
                    <a:pt x="782" y="6557"/>
                  </a:lnTo>
                  <a:cubicBezTo>
                    <a:pt x="810" y="6641"/>
                    <a:pt x="866" y="6725"/>
                    <a:pt x="894" y="6780"/>
                  </a:cubicBezTo>
                  <a:cubicBezTo>
                    <a:pt x="921" y="6864"/>
                    <a:pt x="977" y="6948"/>
                    <a:pt x="1005" y="7032"/>
                  </a:cubicBezTo>
                  <a:lnTo>
                    <a:pt x="1033" y="7059"/>
                  </a:lnTo>
                  <a:lnTo>
                    <a:pt x="1033" y="7087"/>
                  </a:lnTo>
                  <a:cubicBezTo>
                    <a:pt x="1089" y="7171"/>
                    <a:pt x="1117" y="7227"/>
                    <a:pt x="1145" y="7283"/>
                  </a:cubicBezTo>
                  <a:cubicBezTo>
                    <a:pt x="1173" y="7366"/>
                    <a:pt x="1228" y="7450"/>
                    <a:pt x="1256" y="7506"/>
                  </a:cubicBezTo>
                  <a:lnTo>
                    <a:pt x="1340" y="7645"/>
                  </a:lnTo>
                  <a:lnTo>
                    <a:pt x="1368" y="7673"/>
                  </a:lnTo>
                  <a:cubicBezTo>
                    <a:pt x="1396" y="7757"/>
                    <a:pt x="1452" y="7813"/>
                    <a:pt x="1479" y="7868"/>
                  </a:cubicBezTo>
                  <a:cubicBezTo>
                    <a:pt x="1535" y="7980"/>
                    <a:pt x="1619" y="8064"/>
                    <a:pt x="1675" y="8175"/>
                  </a:cubicBezTo>
                  <a:lnTo>
                    <a:pt x="1703" y="8203"/>
                  </a:lnTo>
                  <a:cubicBezTo>
                    <a:pt x="1786" y="8343"/>
                    <a:pt x="1870" y="8482"/>
                    <a:pt x="1954" y="8594"/>
                  </a:cubicBezTo>
                  <a:lnTo>
                    <a:pt x="1982" y="8622"/>
                  </a:lnTo>
                  <a:cubicBezTo>
                    <a:pt x="2037" y="8705"/>
                    <a:pt x="2121" y="8789"/>
                    <a:pt x="2177" y="8873"/>
                  </a:cubicBezTo>
                  <a:cubicBezTo>
                    <a:pt x="2233" y="8957"/>
                    <a:pt x="2289" y="9012"/>
                    <a:pt x="2344" y="9096"/>
                  </a:cubicBezTo>
                  <a:cubicBezTo>
                    <a:pt x="2400" y="9152"/>
                    <a:pt x="2456" y="9236"/>
                    <a:pt x="2540" y="9291"/>
                  </a:cubicBezTo>
                  <a:cubicBezTo>
                    <a:pt x="2595" y="9375"/>
                    <a:pt x="2651" y="9431"/>
                    <a:pt x="2707" y="9487"/>
                  </a:cubicBezTo>
                  <a:lnTo>
                    <a:pt x="2735" y="9515"/>
                  </a:lnTo>
                  <a:lnTo>
                    <a:pt x="2763" y="9542"/>
                  </a:lnTo>
                  <a:cubicBezTo>
                    <a:pt x="2791" y="9598"/>
                    <a:pt x="2846" y="9654"/>
                    <a:pt x="2874" y="9682"/>
                  </a:cubicBezTo>
                  <a:cubicBezTo>
                    <a:pt x="2958" y="9738"/>
                    <a:pt x="3014" y="9821"/>
                    <a:pt x="3070" y="9877"/>
                  </a:cubicBezTo>
                  <a:lnTo>
                    <a:pt x="3125" y="9933"/>
                  </a:lnTo>
                  <a:lnTo>
                    <a:pt x="3181" y="9961"/>
                  </a:lnTo>
                  <a:lnTo>
                    <a:pt x="3265" y="10045"/>
                  </a:lnTo>
                  <a:cubicBezTo>
                    <a:pt x="3349" y="10128"/>
                    <a:pt x="3404" y="10184"/>
                    <a:pt x="3460" y="10240"/>
                  </a:cubicBezTo>
                  <a:lnTo>
                    <a:pt x="3572" y="10296"/>
                  </a:lnTo>
                  <a:lnTo>
                    <a:pt x="3600" y="10352"/>
                  </a:lnTo>
                  <a:lnTo>
                    <a:pt x="3683" y="10379"/>
                  </a:lnTo>
                  <a:cubicBezTo>
                    <a:pt x="3739" y="10435"/>
                    <a:pt x="3795" y="10491"/>
                    <a:pt x="3879" y="10547"/>
                  </a:cubicBezTo>
                  <a:cubicBezTo>
                    <a:pt x="3907" y="10575"/>
                    <a:pt x="3962" y="10603"/>
                    <a:pt x="4018" y="10658"/>
                  </a:cubicBezTo>
                  <a:lnTo>
                    <a:pt x="4046" y="10658"/>
                  </a:lnTo>
                  <a:lnTo>
                    <a:pt x="4074" y="10686"/>
                  </a:lnTo>
                  <a:cubicBezTo>
                    <a:pt x="4130" y="10714"/>
                    <a:pt x="4186" y="10770"/>
                    <a:pt x="4241" y="10798"/>
                  </a:cubicBezTo>
                  <a:cubicBezTo>
                    <a:pt x="4325" y="10854"/>
                    <a:pt x="4381" y="10882"/>
                    <a:pt x="4437" y="10937"/>
                  </a:cubicBezTo>
                  <a:lnTo>
                    <a:pt x="4493" y="10937"/>
                  </a:lnTo>
                  <a:cubicBezTo>
                    <a:pt x="4548" y="10965"/>
                    <a:pt x="4576" y="10993"/>
                    <a:pt x="4632" y="11021"/>
                  </a:cubicBezTo>
                  <a:cubicBezTo>
                    <a:pt x="4688" y="11077"/>
                    <a:pt x="4744" y="11105"/>
                    <a:pt x="4827" y="11133"/>
                  </a:cubicBezTo>
                  <a:lnTo>
                    <a:pt x="4939" y="11188"/>
                  </a:lnTo>
                  <a:lnTo>
                    <a:pt x="4967" y="11188"/>
                  </a:lnTo>
                  <a:lnTo>
                    <a:pt x="4995" y="11216"/>
                  </a:lnTo>
                  <a:cubicBezTo>
                    <a:pt x="5051" y="11244"/>
                    <a:pt x="5106" y="11272"/>
                    <a:pt x="5190" y="11300"/>
                  </a:cubicBezTo>
                  <a:cubicBezTo>
                    <a:pt x="5246" y="11300"/>
                    <a:pt x="5302" y="11328"/>
                    <a:pt x="5357" y="11356"/>
                  </a:cubicBezTo>
                  <a:lnTo>
                    <a:pt x="5385" y="11356"/>
                  </a:lnTo>
                  <a:lnTo>
                    <a:pt x="5413" y="11384"/>
                  </a:lnTo>
                  <a:lnTo>
                    <a:pt x="5525" y="11412"/>
                  </a:lnTo>
                  <a:cubicBezTo>
                    <a:pt x="5609" y="11440"/>
                    <a:pt x="5664" y="11440"/>
                    <a:pt x="5720" y="11467"/>
                  </a:cubicBezTo>
                  <a:lnTo>
                    <a:pt x="5804" y="11495"/>
                  </a:lnTo>
                  <a:lnTo>
                    <a:pt x="5915" y="11495"/>
                  </a:lnTo>
                  <a:cubicBezTo>
                    <a:pt x="5971" y="11523"/>
                    <a:pt x="6027" y="11523"/>
                    <a:pt x="6111" y="11551"/>
                  </a:cubicBezTo>
                  <a:lnTo>
                    <a:pt x="6306" y="11551"/>
                  </a:lnTo>
                  <a:cubicBezTo>
                    <a:pt x="6390" y="11551"/>
                    <a:pt x="6445" y="11579"/>
                    <a:pt x="6529" y="11579"/>
                  </a:cubicBezTo>
                  <a:lnTo>
                    <a:pt x="6613" y="11551"/>
                  </a:lnTo>
                  <a:lnTo>
                    <a:pt x="6752" y="11551"/>
                  </a:lnTo>
                  <a:cubicBezTo>
                    <a:pt x="6836" y="11551"/>
                    <a:pt x="6920" y="11523"/>
                    <a:pt x="7003" y="11523"/>
                  </a:cubicBezTo>
                  <a:lnTo>
                    <a:pt x="7059" y="11495"/>
                  </a:lnTo>
                  <a:cubicBezTo>
                    <a:pt x="7143" y="11467"/>
                    <a:pt x="7255" y="11467"/>
                    <a:pt x="7310" y="11440"/>
                  </a:cubicBezTo>
                  <a:lnTo>
                    <a:pt x="7338" y="11412"/>
                  </a:lnTo>
                  <a:cubicBezTo>
                    <a:pt x="7450" y="11384"/>
                    <a:pt x="7589" y="11328"/>
                    <a:pt x="7673" y="11272"/>
                  </a:cubicBezTo>
                  <a:lnTo>
                    <a:pt x="8092" y="11021"/>
                  </a:lnTo>
                  <a:lnTo>
                    <a:pt x="8231" y="10937"/>
                  </a:lnTo>
                  <a:lnTo>
                    <a:pt x="8231" y="10937"/>
                  </a:lnTo>
                  <a:cubicBezTo>
                    <a:pt x="8119" y="10993"/>
                    <a:pt x="8008" y="11049"/>
                    <a:pt x="7896" y="11105"/>
                  </a:cubicBezTo>
                  <a:cubicBezTo>
                    <a:pt x="7813" y="11133"/>
                    <a:pt x="7701" y="11161"/>
                    <a:pt x="7617" y="11188"/>
                  </a:cubicBezTo>
                  <a:lnTo>
                    <a:pt x="7561" y="11188"/>
                  </a:lnTo>
                  <a:cubicBezTo>
                    <a:pt x="7450" y="11216"/>
                    <a:pt x="7338" y="11244"/>
                    <a:pt x="7227" y="11244"/>
                  </a:cubicBezTo>
                  <a:lnTo>
                    <a:pt x="6808" y="11244"/>
                  </a:lnTo>
                  <a:lnTo>
                    <a:pt x="6780" y="11216"/>
                  </a:lnTo>
                  <a:cubicBezTo>
                    <a:pt x="6641" y="11216"/>
                    <a:pt x="6529" y="11188"/>
                    <a:pt x="6390" y="11161"/>
                  </a:cubicBezTo>
                  <a:lnTo>
                    <a:pt x="6362" y="11161"/>
                  </a:lnTo>
                  <a:cubicBezTo>
                    <a:pt x="6222" y="11133"/>
                    <a:pt x="6111" y="11105"/>
                    <a:pt x="5971" y="11049"/>
                  </a:cubicBezTo>
                  <a:lnTo>
                    <a:pt x="5943" y="11049"/>
                  </a:lnTo>
                  <a:cubicBezTo>
                    <a:pt x="5804" y="10993"/>
                    <a:pt x="5664" y="10937"/>
                    <a:pt x="5525" y="10882"/>
                  </a:cubicBezTo>
                  <a:lnTo>
                    <a:pt x="5497" y="10854"/>
                  </a:lnTo>
                  <a:cubicBezTo>
                    <a:pt x="5330" y="10798"/>
                    <a:pt x="5190" y="10714"/>
                    <a:pt x="5051" y="10631"/>
                  </a:cubicBezTo>
                  <a:cubicBezTo>
                    <a:pt x="4883" y="10547"/>
                    <a:pt x="4744" y="10435"/>
                    <a:pt x="4604" y="10352"/>
                  </a:cubicBezTo>
                  <a:lnTo>
                    <a:pt x="4576" y="10324"/>
                  </a:lnTo>
                  <a:cubicBezTo>
                    <a:pt x="4437" y="10240"/>
                    <a:pt x="4297" y="10128"/>
                    <a:pt x="4158" y="10017"/>
                  </a:cubicBezTo>
                  <a:lnTo>
                    <a:pt x="4102" y="9989"/>
                  </a:lnTo>
                  <a:cubicBezTo>
                    <a:pt x="3990" y="9877"/>
                    <a:pt x="3851" y="9766"/>
                    <a:pt x="3739" y="9654"/>
                  </a:cubicBezTo>
                  <a:lnTo>
                    <a:pt x="3683" y="9598"/>
                  </a:lnTo>
                  <a:cubicBezTo>
                    <a:pt x="3544" y="9487"/>
                    <a:pt x="3432" y="9347"/>
                    <a:pt x="3321" y="9236"/>
                  </a:cubicBezTo>
                  <a:lnTo>
                    <a:pt x="3293" y="9208"/>
                  </a:lnTo>
                  <a:cubicBezTo>
                    <a:pt x="3153" y="9068"/>
                    <a:pt x="3014" y="8929"/>
                    <a:pt x="2902" y="8761"/>
                  </a:cubicBezTo>
                  <a:cubicBezTo>
                    <a:pt x="2763" y="8622"/>
                    <a:pt x="2651" y="8454"/>
                    <a:pt x="2540" y="8287"/>
                  </a:cubicBezTo>
                  <a:lnTo>
                    <a:pt x="2512" y="8287"/>
                  </a:lnTo>
                  <a:cubicBezTo>
                    <a:pt x="2428" y="8147"/>
                    <a:pt x="2316" y="7980"/>
                    <a:pt x="2233" y="7841"/>
                  </a:cubicBezTo>
                  <a:cubicBezTo>
                    <a:pt x="2149" y="7757"/>
                    <a:pt x="2093" y="7645"/>
                    <a:pt x="2037" y="7562"/>
                  </a:cubicBezTo>
                  <a:cubicBezTo>
                    <a:pt x="1982" y="7478"/>
                    <a:pt x="1926" y="7394"/>
                    <a:pt x="1898" y="7311"/>
                  </a:cubicBezTo>
                  <a:lnTo>
                    <a:pt x="1814" y="7199"/>
                  </a:lnTo>
                  <a:cubicBezTo>
                    <a:pt x="1731" y="7059"/>
                    <a:pt x="1675" y="6920"/>
                    <a:pt x="1591" y="6780"/>
                  </a:cubicBezTo>
                  <a:lnTo>
                    <a:pt x="1563" y="6725"/>
                  </a:lnTo>
                  <a:cubicBezTo>
                    <a:pt x="1479" y="6557"/>
                    <a:pt x="1396" y="6390"/>
                    <a:pt x="1340" y="6222"/>
                  </a:cubicBezTo>
                  <a:lnTo>
                    <a:pt x="1312" y="6195"/>
                  </a:lnTo>
                  <a:cubicBezTo>
                    <a:pt x="1228" y="5999"/>
                    <a:pt x="1173" y="5832"/>
                    <a:pt x="1117" y="5664"/>
                  </a:cubicBezTo>
                  <a:lnTo>
                    <a:pt x="1089" y="5637"/>
                  </a:lnTo>
                  <a:cubicBezTo>
                    <a:pt x="1033" y="5441"/>
                    <a:pt x="977" y="5274"/>
                    <a:pt x="921" y="5106"/>
                  </a:cubicBezTo>
                  <a:lnTo>
                    <a:pt x="894" y="5051"/>
                  </a:lnTo>
                  <a:cubicBezTo>
                    <a:pt x="866" y="4883"/>
                    <a:pt x="810" y="4716"/>
                    <a:pt x="754" y="4549"/>
                  </a:cubicBezTo>
                  <a:lnTo>
                    <a:pt x="754" y="4493"/>
                  </a:lnTo>
                  <a:cubicBezTo>
                    <a:pt x="726" y="4325"/>
                    <a:pt x="670" y="4158"/>
                    <a:pt x="642" y="3963"/>
                  </a:cubicBezTo>
                  <a:cubicBezTo>
                    <a:pt x="615" y="3795"/>
                    <a:pt x="615" y="3600"/>
                    <a:pt x="587" y="3433"/>
                  </a:cubicBezTo>
                  <a:lnTo>
                    <a:pt x="587" y="3377"/>
                  </a:lnTo>
                  <a:cubicBezTo>
                    <a:pt x="559" y="3209"/>
                    <a:pt x="559" y="3042"/>
                    <a:pt x="559" y="2875"/>
                  </a:cubicBezTo>
                  <a:cubicBezTo>
                    <a:pt x="559" y="2707"/>
                    <a:pt x="559" y="2540"/>
                    <a:pt x="587" y="2372"/>
                  </a:cubicBezTo>
                  <a:lnTo>
                    <a:pt x="587" y="2344"/>
                  </a:lnTo>
                  <a:cubicBezTo>
                    <a:pt x="615" y="2177"/>
                    <a:pt x="615" y="2038"/>
                    <a:pt x="642" y="1926"/>
                  </a:cubicBezTo>
                  <a:lnTo>
                    <a:pt x="670" y="1870"/>
                  </a:lnTo>
                  <a:cubicBezTo>
                    <a:pt x="698" y="1731"/>
                    <a:pt x="726" y="1619"/>
                    <a:pt x="754" y="1480"/>
                  </a:cubicBezTo>
                  <a:lnTo>
                    <a:pt x="782" y="1424"/>
                  </a:lnTo>
                  <a:cubicBezTo>
                    <a:pt x="810" y="1312"/>
                    <a:pt x="866" y="1201"/>
                    <a:pt x="894" y="1117"/>
                  </a:cubicBezTo>
                  <a:lnTo>
                    <a:pt x="921" y="1061"/>
                  </a:lnTo>
                  <a:cubicBezTo>
                    <a:pt x="977" y="950"/>
                    <a:pt x="1033" y="838"/>
                    <a:pt x="1089" y="754"/>
                  </a:cubicBezTo>
                  <a:cubicBezTo>
                    <a:pt x="1200" y="615"/>
                    <a:pt x="1312" y="475"/>
                    <a:pt x="1424" y="364"/>
                  </a:cubicBezTo>
                  <a:lnTo>
                    <a:pt x="1507" y="280"/>
                  </a:lnTo>
                  <a:cubicBezTo>
                    <a:pt x="1571" y="216"/>
                    <a:pt x="1635" y="152"/>
                    <a:pt x="1705" y="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1"/>
            <p:cNvSpPr/>
            <p:nvPr/>
          </p:nvSpPr>
          <p:spPr>
            <a:xfrm>
              <a:off x="1623050" y="2284250"/>
              <a:ext cx="273425" cy="371875"/>
            </a:xfrm>
            <a:custGeom>
              <a:avLst/>
              <a:gdLst/>
              <a:ahLst/>
              <a:cxnLst/>
              <a:rect l="l" t="t" r="r" b="b"/>
              <a:pathLst>
                <a:path w="10937" h="14875" extrusionOk="0">
                  <a:moveTo>
                    <a:pt x="3790" y="1659"/>
                  </a:moveTo>
                  <a:cubicBezTo>
                    <a:pt x="4396" y="1659"/>
                    <a:pt x="5080" y="1856"/>
                    <a:pt x="5803" y="2271"/>
                  </a:cubicBezTo>
                  <a:cubicBezTo>
                    <a:pt x="8286" y="3721"/>
                    <a:pt x="10295" y="7181"/>
                    <a:pt x="10267" y="10027"/>
                  </a:cubicBezTo>
                  <a:cubicBezTo>
                    <a:pt x="10267" y="12056"/>
                    <a:pt x="9266" y="13222"/>
                    <a:pt x="7803" y="13222"/>
                  </a:cubicBezTo>
                  <a:cubicBezTo>
                    <a:pt x="7194" y="13222"/>
                    <a:pt x="6505" y="13020"/>
                    <a:pt x="5776" y="12593"/>
                  </a:cubicBezTo>
                  <a:cubicBezTo>
                    <a:pt x="3293" y="11171"/>
                    <a:pt x="1284" y="7711"/>
                    <a:pt x="1284" y="4837"/>
                  </a:cubicBezTo>
                  <a:cubicBezTo>
                    <a:pt x="1304" y="2821"/>
                    <a:pt x="2318" y="1659"/>
                    <a:pt x="3790" y="1659"/>
                  </a:cubicBezTo>
                  <a:close/>
                  <a:moveTo>
                    <a:pt x="3215" y="1"/>
                  </a:moveTo>
                  <a:cubicBezTo>
                    <a:pt x="1316" y="1"/>
                    <a:pt x="0" y="1503"/>
                    <a:pt x="0" y="4112"/>
                  </a:cubicBezTo>
                  <a:cubicBezTo>
                    <a:pt x="0" y="7767"/>
                    <a:pt x="2567" y="12259"/>
                    <a:pt x="5776" y="14100"/>
                  </a:cubicBezTo>
                  <a:cubicBezTo>
                    <a:pt x="6694" y="14625"/>
                    <a:pt x="7567" y="14874"/>
                    <a:pt x="8344" y="14874"/>
                  </a:cubicBezTo>
                  <a:cubicBezTo>
                    <a:pt x="9383" y="14874"/>
                    <a:pt x="10251" y="14428"/>
                    <a:pt x="10825" y="13598"/>
                  </a:cubicBezTo>
                  <a:cubicBezTo>
                    <a:pt x="10518" y="13263"/>
                    <a:pt x="10379" y="12761"/>
                    <a:pt x="10518" y="12482"/>
                  </a:cubicBezTo>
                  <a:cubicBezTo>
                    <a:pt x="10797" y="11896"/>
                    <a:pt x="10937" y="11198"/>
                    <a:pt x="10937" y="10417"/>
                  </a:cubicBezTo>
                  <a:cubicBezTo>
                    <a:pt x="10937" y="9608"/>
                    <a:pt x="10797" y="8771"/>
                    <a:pt x="10518" y="7878"/>
                  </a:cubicBezTo>
                  <a:cubicBezTo>
                    <a:pt x="10407" y="7432"/>
                    <a:pt x="10546" y="7097"/>
                    <a:pt x="10853" y="7097"/>
                  </a:cubicBezTo>
                  <a:cubicBezTo>
                    <a:pt x="9849" y="4503"/>
                    <a:pt x="7980" y="2048"/>
                    <a:pt x="5803" y="792"/>
                  </a:cubicBezTo>
                  <a:cubicBezTo>
                    <a:pt x="4876" y="255"/>
                    <a:pt x="3996" y="1"/>
                    <a:pt x="32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1"/>
            <p:cNvSpPr/>
            <p:nvPr/>
          </p:nvSpPr>
          <p:spPr>
            <a:xfrm>
              <a:off x="1889475" y="2454000"/>
              <a:ext cx="53050" cy="177875"/>
            </a:xfrm>
            <a:custGeom>
              <a:avLst/>
              <a:gdLst/>
              <a:ahLst/>
              <a:cxnLst/>
              <a:rect l="l" t="t" r="r" b="b"/>
              <a:pathLst>
                <a:path w="2122" h="7115" extrusionOk="0">
                  <a:moveTo>
                    <a:pt x="615" y="0"/>
                  </a:moveTo>
                  <a:lnTo>
                    <a:pt x="559" y="28"/>
                  </a:lnTo>
                  <a:lnTo>
                    <a:pt x="1" y="363"/>
                  </a:lnTo>
                  <a:cubicBezTo>
                    <a:pt x="57" y="335"/>
                    <a:pt x="112" y="307"/>
                    <a:pt x="196" y="307"/>
                  </a:cubicBezTo>
                  <a:lnTo>
                    <a:pt x="224" y="307"/>
                  </a:lnTo>
                  <a:cubicBezTo>
                    <a:pt x="308" y="335"/>
                    <a:pt x="391" y="363"/>
                    <a:pt x="475" y="391"/>
                  </a:cubicBezTo>
                  <a:cubicBezTo>
                    <a:pt x="531" y="447"/>
                    <a:pt x="587" y="475"/>
                    <a:pt x="643" y="530"/>
                  </a:cubicBezTo>
                  <a:cubicBezTo>
                    <a:pt x="698" y="586"/>
                    <a:pt x="754" y="642"/>
                    <a:pt x="810" y="726"/>
                  </a:cubicBezTo>
                  <a:cubicBezTo>
                    <a:pt x="866" y="782"/>
                    <a:pt x="922" y="865"/>
                    <a:pt x="949" y="949"/>
                  </a:cubicBezTo>
                  <a:cubicBezTo>
                    <a:pt x="1005" y="1033"/>
                    <a:pt x="1033" y="1116"/>
                    <a:pt x="1061" y="1200"/>
                  </a:cubicBezTo>
                  <a:cubicBezTo>
                    <a:pt x="1145" y="1451"/>
                    <a:pt x="1201" y="1730"/>
                    <a:pt x="1284" y="1981"/>
                  </a:cubicBezTo>
                  <a:lnTo>
                    <a:pt x="1284" y="2065"/>
                  </a:lnTo>
                  <a:cubicBezTo>
                    <a:pt x="1340" y="2316"/>
                    <a:pt x="1396" y="2567"/>
                    <a:pt x="1452" y="2818"/>
                  </a:cubicBezTo>
                  <a:cubicBezTo>
                    <a:pt x="1480" y="3069"/>
                    <a:pt x="1507" y="3320"/>
                    <a:pt x="1535" y="3571"/>
                  </a:cubicBezTo>
                  <a:lnTo>
                    <a:pt x="1535" y="3627"/>
                  </a:lnTo>
                  <a:cubicBezTo>
                    <a:pt x="1563" y="3878"/>
                    <a:pt x="1563" y="4129"/>
                    <a:pt x="1563" y="4381"/>
                  </a:cubicBezTo>
                  <a:cubicBezTo>
                    <a:pt x="1563" y="4604"/>
                    <a:pt x="1535" y="4855"/>
                    <a:pt x="1535" y="5078"/>
                  </a:cubicBezTo>
                  <a:lnTo>
                    <a:pt x="1535" y="5134"/>
                  </a:lnTo>
                  <a:cubicBezTo>
                    <a:pt x="1507" y="5329"/>
                    <a:pt x="1480" y="5524"/>
                    <a:pt x="1424" y="5720"/>
                  </a:cubicBezTo>
                  <a:lnTo>
                    <a:pt x="1424" y="5803"/>
                  </a:lnTo>
                  <a:cubicBezTo>
                    <a:pt x="1396" y="5999"/>
                    <a:pt x="1340" y="6166"/>
                    <a:pt x="1284" y="6333"/>
                  </a:cubicBezTo>
                  <a:lnTo>
                    <a:pt x="1256" y="6445"/>
                  </a:lnTo>
                  <a:cubicBezTo>
                    <a:pt x="1201" y="6612"/>
                    <a:pt x="1117" y="6780"/>
                    <a:pt x="1061" y="6947"/>
                  </a:cubicBezTo>
                  <a:cubicBezTo>
                    <a:pt x="1005" y="7031"/>
                    <a:pt x="977" y="7059"/>
                    <a:pt x="922" y="7115"/>
                  </a:cubicBezTo>
                  <a:lnTo>
                    <a:pt x="1452" y="6780"/>
                  </a:lnTo>
                  <a:cubicBezTo>
                    <a:pt x="1507" y="6752"/>
                    <a:pt x="1535" y="6724"/>
                    <a:pt x="1591" y="6668"/>
                  </a:cubicBezTo>
                  <a:lnTo>
                    <a:pt x="1591" y="6640"/>
                  </a:lnTo>
                  <a:cubicBezTo>
                    <a:pt x="1647" y="6501"/>
                    <a:pt x="1703" y="6389"/>
                    <a:pt x="1759" y="6278"/>
                  </a:cubicBezTo>
                  <a:cubicBezTo>
                    <a:pt x="1759" y="6222"/>
                    <a:pt x="1786" y="6166"/>
                    <a:pt x="1814" y="6110"/>
                  </a:cubicBezTo>
                  <a:lnTo>
                    <a:pt x="1842" y="6027"/>
                  </a:lnTo>
                  <a:lnTo>
                    <a:pt x="1870" y="5943"/>
                  </a:lnTo>
                  <a:cubicBezTo>
                    <a:pt x="1898" y="5831"/>
                    <a:pt x="1926" y="5720"/>
                    <a:pt x="1954" y="5608"/>
                  </a:cubicBezTo>
                  <a:lnTo>
                    <a:pt x="1982" y="5469"/>
                  </a:lnTo>
                  <a:lnTo>
                    <a:pt x="1982" y="5413"/>
                  </a:lnTo>
                  <a:lnTo>
                    <a:pt x="2010" y="5301"/>
                  </a:lnTo>
                  <a:cubicBezTo>
                    <a:pt x="2038" y="5190"/>
                    <a:pt x="2038" y="5106"/>
                    <a:pt x="2065" y="4994"/>
                  </a:cubicBezTo>
                  <a:cubicBezTo>
                    <a:pt x="2065" y="4939"/>
                    <a:pt x="2065" y="4855"/>
                    <a:pt x="2065" y="4799"/>
                  </a:cubicBezTo>
                  <a:lnTo>
                    <a:pt x="2093" y="4743"/>
                  </a:lnTo>
                  <a:lnTo>
                    <a:pt x="2093" y="4687"/>
                  </a:lnTo>
                  <a:cubicBezTo>
                    <a:pt x="2093" y="4576"/>
                    <a:pt x="2093" y="4492"/>
                    <a:pt x="2093" y="4381"/>
                  </a:cubicBezTo>
                  <a:cubicBezTo>
                    <a:pt x="2121" y="4269"/>
                    <a:pt x="2121" y="4185"/>
                    <a:pt x="2121" y="4074"/>
                  </a:cubicBezTo>
                  <a:lnTo>
                    <a:pt x="2121" y="4046"/>
                  </a:lnTo>
                  <a:cubicBezTo>
                    <a:pt x="2121" y="3962"/>
                    <a:pt x="2121" y="3850"/>
                    <a:pt x="2121" y="3739"/>
                  </a:cubicBezTo>
                  <a:cubicBezTo>
                    <a:pt x="2093" y="3655"/>
                    <a:pt x="2093" y="3544"/>
                    <a:pt x="2093" y="3432"/>
                  </a:cubicBezTo>
                  <a:lnTo>
                    <a:pt x="2093" y="3320"/>
                  </a:lnTo>
                  <a:lnTo>
                    <a:pt x="2093" y="3265"/>
                  </a:lnTo>
                  <a:cubicBezTo>
                    <a:pt x="2065" y="3209"/>
                    <a:pt x="2065" y="3181"/>
                    <a:pt x="2065" y="3125"/>
                  </a:cubicBezTo>
                  <a:cubicBezTo>
                    <a:pt x="2065" y="3013"/>
                    <a:pt x="2038" y="2930"/>
                    <a:pt x="2038" y="2818"/>
                  </a:cubicBezTo>
                  <a:cubicBezTo>
                    <a:pt x="2010" y="2707"/>
                    <a:pt x="2010" y="2623"/>
                    <a:pt x="1982" y="2511"/>
                  </a:cubicBezTo>
                  <a:lnTo>
                    <a:pt x="1982" y="2483"/>
                  </a:lnTo>
                  <a:cubicBezTo>
                    <a:pt x="1982" y="2372"/>
                    <a:pt x="1954" y="2288"/>
                    <a:pt x="1926" y="2177"/>
                  </a:cubicBezTo>
                  <a:cubicBezTo>
                    <a:pt x="1926" y="2065"/>
                    <a:pt x="1898" y="1953"/>
                    <a:pt x="1870" y="1842"/>
                  </a:cubicBezTo>
                  <a:lnTo>
                    <a:pt x="1842" y="1730"/>
                  </a:lnTo>
                  <a:lnTo>
                    <a:pt x="1814" y="1674"/>
                  </a:lnTo>
                  <a:cubicBezTo>
                    <a:pt x="1814" y="1619"/>
                    <a:pt x="1814" y="1563"/>
                    <a:pt x="1786" y="1507"/>
                  </a:cubicBezTo>
                  <a:cubicBezTo>
                    <a:pt x="1759" y="1395"/>
                    <a:pt x="1731" y="1284"/>
                    <a:pt x="1703" y="1172"/>
                  </a:cubicBezTo>
                  <a:cubicBezTo>
                    <a:pt x="1675" y="1061"/>
                    <a:pt x="1647" y="977"/>
                    <a:pt x="1619" y="893"/>
                  </a:cubicBezTo>
                  <a:lnTo>
                    <a:pt x="1619" y="865"/>
                  </a:lnTo>
                  <a:lnTo>
                    <a:pt x="1619" y="837"/>
                  </a:lnTo>
                  <a:lnTo>
                    <a:pt x="1591" y="809"/>
                  </a:lnTo>
                  <a:lnTo>
                    <a:pt x="1591" y="782"/>
                  </a:lnTo>
                  <a:lnTo>
                    <a:pt x="1563" y="754"/>
                  </a:lnTo>
                  <a:lnTo>
                    <a:pt x="1563" y="726"/>
                  </a:lnTo>
                  <a:lnTo>
                    <a:pt x="1535" y="698"/>
                  </a:lnTo>
                  <a:lnTo>
                    <a:pt x="1535" y="642"/>
                  </a:lnTo>
                  <a:lnTo>
                    <a:pt x="1507" y="642"/>
                  </a:lnTo>
                  <a:lnTo>
                    <a:pt x="1507" y="614"/>
                  </a:lnTo>
                  <a:lnTo>
                    <a:pt x="1480" y="558"/>
                  </a:lnTo>
                  <a:lnTo>
                    <a:pt x="1424" y="475"/>
                  </a:lnTo>
                  <a:lnTo>
                    <a:pt x="1396" y="419"/>
                  </a:lnTo>
                  <a:lnTo>
                    <a:pt x="1368" y="419"/>
                  </a:lnTo>
                  <a:lnTo>
                    <a:pt x="1368" y="391"/>
                  </a:lnTo>
                  <a:lnTo>
                    <a:pt x="1340" y="363"/>
                  </a:lnTo>
                  <a:lnTo>
                    <a:pt x="1312" y="307"/>
                  </a:lnTo>
                  <a:lnTo>
                    <a:pt x="1284" y="279"/>
                  </a:lnTo>
                  <a:lnTo>
                    <a:pt x="1256" y="251"/>
                  </a:lnTo>
                  <a:lnTo>
                    <a:pt x="1228" y="224"/>
                  </a:lnTo>
                  <a:lnTo>
                    <a:pt x="1201" y="224"/>
                  </a:lnTo>
                  <a:lnTo>
                    <a:pt x="1201" y="196"/>
                  </a:lnTo>
                  <a:lnTo>
                    <a:pt x="1173" y="196"/>
                  </a:lnTo>
                  <a:lnTo>
                    <a:pt x="1145" y="168"/>
                  </a:lnTo>
                  <a:lnTo>
                    <a:pt x="1117" y="140"/>
                  </a:lnTo>
                  <a:lnTo>
                    <a:pt x="1089" y="112"/>
                  </a:lnTo>
                  <a:lnTo>
                    <a:pt x="1061" y="112"/>
                  </a:lnTo>
                  <a:lnTo>
                    <a:pt x="1033" y="84"/>
                  </a:lnTo>
                  <a:lnTo>
                    <a:pt x="1005" y="56"/>
                  </a:lnTo>
                  <a:lnTo>
                    <a:pt x="949" y="56"/>
                  </a:lnTo>
                  <a:lnTo>
                    <a:pt x="922" y="28"/>
                  </a:lnTo>
                  <a:lnTo>
                    <a:pt x="866" y="28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1"/>
            <p:cNvSpPr/>
            <p:nvPr/>
          </p:nvSpPr>
          <p:spPr>
            <a:xfrm>
              <a:off x="1882500" y="2461675"/>
              <a:ext cx="46075" cy="170950"/>
            </a:xfrm>
            <a:custGeom>
              <a:avLst/>
              <a:gdLst/>
              <a:ahLst/>
              <a:cxnLst/>
              <a:rect l="l" t="t" r="r" b="b"/>
              <a:pathLst>
                <a:path w="1843" h="6838" extrusionOk="0">
                  <a:moveTo>
                    <a:pt x="475" y="0"/>
                  </a:moveTo>
                  <a:cubicBezTo>
                    <a:pt x="168" y="0"/>
                    <a:pt x="29" y="335"/>
                    <a:pt x="140" y="781"/>
                  </a:cubicBezTo>
                  <a:cubicBezTo>
                    <a:pt x="419" y="1674"/>
                    <a:pt x="559" y="2511"/>
                    <a:pt x="559" y="3320"/>
                  </a:cubicBezTo>
                  <a:cubicBezTo>
                    <a:pt x="559" y="4101"/>
                    <a:pt x="419" y="4799"/>
                    <a:pt x="140" y="5385"/>
                  </a:cubicBezTo>
                  <a:cubicBezTo>
                    <a:pt x="1" y="5664"/>
                    <a:pt x="140" y="6166"/>
                    <a:pt x="447" y="6501"/>
                  </a:cubicBezTo>
                  <a:lnTo>
                    <a:pt x="475" y="6557"/>
                  </a:lnTo>
                  <a:cubicBezTo>
                    <a:pt x="559" y="6640"/>
                    <a:pt x="643" y="6696"/>
                    <a:pt x="726" y="6752"/>
                  </a:cubicBezTo>
                  <a:cubicBezTo>
                    <a:pt x="827" y="6808"/>
                    <a:pt x="929" y="6837"/>
                    <a:pt x="1021" y="6837"/>
                  </a:cubicBezTo>
                  <a:cubicBezTo>
                    <a:pt x="1157" y="6837"/>
                    <a:pt x="1273" y="6773"/>
                    <a:pt x="1340" y="6640"/>
                  </a:cubicBezTo>
                  <a:cubicBezTo>
                    <a:pt x="1675" y="5943"/>
                    <a:pt x="1842" y="5050"/>
                    <a:pt x="1842" y="4074"/>
                  </a:cubicBezTo>
                  <a:cubicBezTo>
                    <a:pt x="1842" y="3069"/>
                    <a:pt x="1675" y="1981"/>
                    <a:pt x="1340" y="893"/>
                  </a:cubicBezTo>
                  <a:cubicBezTo>
                    <a:pt x="1228" y="558"/>
                    <a:pt x="1005" y="251"/>
                    <a:pt x="754" y="84"/>
                  </a:cubicBezTo>
                  <a:cubicBezTo>
                    <a:pt x="670" y="56"/>
                    <a:pt x="587" y="28"/>
                    <a:pt x="5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1"/>
            <p:cNvSpPr/>
            <p:nvPr/>
          </p:nvSpPr>
          <p:spPr>
            <a:xfrm>
              <a:off x="1742325" y="2123400"/>
              <a:ext cx="65575" cy="79525"/>
            </a:xfrm>
            <a:custGeom>
              <a:avLst/>
              <a:gdLst/>
              <a:ahLst/>
              <a:cxnLst/>
              <a:rect l="l" t="t" r="r" b="b"/>
              <a:pathLst>
                <a:path w="2623" h="3181" extrusionOk="0">
                  <a:moveTo>
                    <a:pt x="0" y="0"/>
                  </a:moveTo>
                  <a:lnTo>
                    <a:pt x="0" y="1674"/>
                  </a:lnTo>
                  <a:lnTo>
                    <a:pt x="2623" y="3181"/>
                  </a:lnTo>
                  <a:lnTo>
                    <a:pt x="2623" y="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2333075" y="2114825"/>
              <a:ext cx="51650" cy="570750"/>
            </a:xfrm>
            <a:custGeom>
              <a:avLst/>
              <a:gdLst/>
              <a:ahLst/>
              <a:cxnLst/>
              <a:rect l="l" t="t" r="r" b="b"/>
              <a:pathLst>
                <a:path w="2066" h="22830" extrusionOk="0">
                  <a:moveTo>
                    <a:pt x="1512" y="0"/>
                  </a:moveTo>
                  <a:cubicBezTo>
                    <a:pt x="1370" y="0"/>
                    <a:pt x="1208" y="48"/>
                    <a:pt x="1033" y="148"/>
                  </a:cubicBezTo>
                  <a:cubicBezTo>
                    <a:pt x="475" y="455"/>
                    <a:pt x="1" y="1264"/>
                    <a:pt x="1" y="1933"/>
                  </a:cubicBezTo>
                  <a:lnTo>
                    <a:pt x="1" y="22830"/>
                  </a:lnTo>
                  <a:lnTo>
                    <a:pt x="2065" y="21630"/>
                  </a:lnTo>
                  <a:lnTo>
                    <a:pt x="2065" y="734"/>
                  </a:lnTo>
                  <a:cubicBezTo>
                    <a:pt x="2065" y="264"/>
                    <a:pt x="1846" y="0"/>
                    <a:pt x="1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2243100" y="2166875"/>
              <a:ext cx="51650" cy="572425"/>
            </a:xfrm>
            <a:custGeom>
              <a:avLst/>
              <a:gdLst/>
              <a:ahLst/>
              <a:cxnLst/>
              <a:rect l="l" t="t" r="r" b="b"/>
              <a:pathLst>
                <a:path w="2066" h="22897" extrusionOk="0">
                  <a:moveTo>
                    <a:pt x="1484" y="0"/>
                  </a:moveTo>
                  <a:cubicBezTo>
                    <a:pt x="1347" y="0"/>
                    <a:pt x="1193" y="42"/>
                    <a:pt x="1033" y="130"/>
                  </a:cubicBezTo>
                  <a:cubicBezTo>
                    <a:pt x="447" y="465"/>
                    <a:pt x="1" y="1274"/>
                    <a:pt x="1" y="1916"/>
                  </a:cubicBezTo>
                  <a:lnTo>
                    <a:pt x="1" y="22896"/>
                  </a:lnTo>
                  <a:lnTo>
                    <a:pt x="2065" y="21669"/>
                  </a:lnTo>
                  <a:lnTo>
                    <a:pt x="2065" y="716"/>
                  </a:lnTo>
                  <a:cubicBezTo>
                    <a:pt x="2065" y="259"/>
                    <a:pt x="1824" y="0"/>
                    <a:pt x="1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1"/>
            <p:cNvSpPr/>
            <p:nvPr/>
          </p:nvSpPr>
          <p:spPr>
            <a:xfrm>
              <a:off x="2152425" y="2218875"/>
              <a:ext cx="51650" cy="573425"/>
            </a:xfrm>
            <a:custGeom>
              <a:avLst/>
              <a:gdLst/>
              <a:ahLst/>
              <a:cxnLst/>
              <a:rect l="l" t="t" r="r" b="b"/>
              <a:pathLst>
                <a:path w="2066" h="22937" extrusionOk="0">
                  <a:moveTo>
                    <a:pt x="1500" y="0"/>
                  </a:moveTo>
                  <a:cubicBezTo>
                    <a:pt x="1361" y="0"/>
                    <a:pt x="1203" y="46"/>
                    <a:pt x="1033" y="143"/>
                  </a:cubicBezTo>
                  <a:cubicBezTo>
                    <a:pt x="475" y="478"/>
                    <a:pt x="1" y="1287"/>
                    <a:pt x="1" y="1928"/>
                  </a:cubicBezTo>
                  <a:lnTo>
                    <a:pt x="1" y="22936"/>
                  </a:lnTo>
                  <a:lnTo>
                    <a:pt x="2065" y="21709"/>
                  </a:lnTo>
                  <a:lnTo>
                    <a:pt x="2065" y="729"/>
                  </a:lnTo>
                  <a:cubicBezTo>
                    <a:pt x="2065" y="273"/>
                    <a:pt x="1840" y="0"/>
                    <a:pt x="1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1"/>
            <p:cNvSpPr/>
            <p:nvPr/>
          </p:nvSpPr>
          <p:spPr>
            <a:xfrm>
              <a:off x="2061750" y="2271175"/>
              <a:ext cx="52350" cy="574125"/>
            </a:xfrm>
            <a:custGeom>
              <a:avLst/>
              <a:gdLst/>
              <a:ahLst/>
              <a:cxnLst/>
              <a:rect l="l" t="t" r="r" b="b"/>
              <a:pathLst>
                <a:path w="2094" h="22965" extrusionOk="0">
                  <a:moveTo>
                    <a:pt x="1516" y="1"/>
                  </a:moveTo>
                  <a:cubicBezTo>
                    <a:pt x="1378" y="1"/>
                    <a:pt x="1223" y="46"/>
                    <a:pt x="1061" y="143"/>
                  </a:cubicBezTo>
                  <a:cubicBezTo>
                    <a:pt x="475" y="478"/>
                    <a:pt x="1" y="1287"/>
                    <a:pt x="1" y="1929"/>
                  </a:cubicBezTo>
                  <a:lnTo>
                    <a:pt x="1" y="22965"/>
                  </a:lnTo>
                  <a:lnTo>
                    <a:pt x="2093" y="21737"/>
                  </a:lnTo>
                  <a:lnTo>
                    <a:pt x="2093" y="729"/>
                  </a:lnTo>
                  <a:cubicBezTo>
                    <a:pt x="2093" y="274"/>
                    <a:pt x="1854" y="1"/>
                    <a:pt x="1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41"/>
          <p:cNvGrpSpPr/>
          <p:nvPr/>
        </p:nvGrpSpPr>
        <p:grpSpPr>
          <a:xfrm flipH="1">
            <a:off x="693919" y="2571750"/>
            <a:ext cx="1244965" cy="2467063"/>
            <a:chOff x="5141125" y="399925"/>
            <a:chExt cx="841875" cy="1668400"/>
          </a:xfrm>
        </p:grpSpPr>
        <p:sp>
          <p:nvSpPr>
            <p:cNvPr id="270" name="Google Shape;270;p41"/>
            <p:cNvSpPr/>
            <p:nvPr/>
          </p:nvSpPr>
          <p:spPr>
            <a:xfrm>
              <a:off x="5579150" y="632175"/>
              <a:ext cx="403850" cy="1422900"/>
            </a:xfrm>
            <a:custGeom>
              <a:avLst/>
              <a:gdLst/>
              <a:ahLst/>
              <a:cxnLst/>
              <a:rect l="l" t="t" r="r" b="b"/>
              <a:pathLst>
                <a:path w="16154" h="56916" extrusionOk="0">
                  <a:moveTo>
                    <a:pt x="16154" y="1"/>
                  </a:moveTo>
                  <a:lnTo>
                    <a:pt x="0" y="9347"/>
                  </a:lnTo>
                  <a:lnTo>
                    <a:pt x="0" y="56915"/>
                  </a:lnTo>
                  <a:lnTo>
                    <a:pt x="16154" y="47597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1"/>
            <p:cNvSpPr/>
            <p:nvPr/>
          </p:nvSpPr>
          <p:spPr>
            <a:xfrm>
              <a:off x="5176000" y="632175"/>
              <a:ext cx="403175" cy="1422900"/>
            </a:xfrm>
            <a:custGeom>
              <a:avLst/>
              <a:gdLst/>
              <a:ahLst/>
              <a:cxnLst/>
              <a:rect l="l" t="t" r="r" b="b"/>
              <a:pathLst>
                <a:path w="16127" h="56916" extrusionOk="0">
                  <a:moveTo>
                    <a:pt x="0" y="1"/>
                  </a:moveTo>
                  <a:lnTo>
                    <a:pt x="0" y="47597"/>
                  </a:lnTo>
                  <a:lnTo>
                    <a:pt x="16126" y="56915"/>
                  </a:lnTo>
                  <a:lnTo>
                    <a:pt x="16126" y="93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1"/>
            <p:cNvSpPr/>
            <p:nvPr/>
          </p:nvSpPr>
          <p:spPr>
            <a:xfrm>
              <a:off x="5176000" y="399925"/>
              <a:ext cx="807000" cy="465950"/>
            </a:xfrm>
            <a:custGeom>
              <a:avLst/>
              <a:gdLst/>
              <a:ahLst/>
              <a:cxnLst/>
              <a:rect l="l" t="t" r="r" b="b"/>
              <a:pathLst>
                <a:path w="32280" h="18638" extrusionOk="0">
                  <a:moveTo>
                    <a:pt x="16210" y="1"/>
                  </a:moveTo>
                  <a:lnTo>
                    <a:pt x="0" y="9291"/>
                  </a:lnTo>
                  <a:lnTo>
                    <a:pt x="16126" y="18637"/>
                  </a:lnTo>
                  <a:lnTo>
                    <a:pt x="32280" y="9291"/>
                  </a:lnTo>
                  <a:lnTo>
                    <a:pt x="162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1"/>
            <p:cNvSpPr/>
            <p:nvPr/>
          </p:nvSpPr>
          <p:spPr>
            <a:xfrm>
              <a:off x="5152275" y="1247350"/>
              <a:ext cx="403875" cy="820975"/>
            </a:xfrm>
            <a:custGeom>
              <a:avLst/>
              <a:gdLst/>
              <a:ahLst/>
              <a:cxnLst/>
              <a:rect l="l" t="t" r="r" b="b"/>
              <a:pathLst>
                <a:path w="16155" h="32839" extrusionOk="0">
                  <a:moveTo>
                    <a:pt x="1" y="1"/>
                  </a:moveTo>
                  <a:lnTo>
                    <a:pt x="1" y="23520"/>
                  </a:lnTo>
                  <a:lnTo>
                    <a:pt x="16154" y="32838"/>
                  </a:lnTo>
                  <a:lnTo>
                    <a:pt x="16154" y="93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1"/>
            <p:cNvSpPr/>
            <p:nvPr/>
          </p:nvSpPr>
          <p:spPr>
            <a:xfrm>
              <a:off x="5556125" y="1471950"/>
              <a:ext cx="13975" cy="596375"/>
            </a:xfrm>
            <a:custGeom>
              <a:avLst/>
              <a:gdLst/>
              <a:ahLst/>
              <a:cxnLst/>
              <a:rect l="l" t="t" r="r" b="b"/>
              <a:pathLst>
                <a:path w="559" h="23855" extrusionOk="0">
                  <a:moveTo>
                    <a:pt x="558" y="0"/>
                  </a:moveTo>
                  <a:lnTo>
                    <a:pt x="0" y="335"/>
                  </a:lnTo>
                  <a:lnTo>
                    <a:pt x="0" y="23854"/>
                  </a:lnTo>
                  <a:lnTo>
                    <a:pt x="558" y="23519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1"/>
            <p:cNvSpPr/>
            <p:nvPr/>
          </p:nvSpPr>
          <p:spPr>
            <a:xfrm>
              <a:off x="5152275" y="1239000"/>
              <a:ext cx="417825" cy="241350"/>
            </a:xfrm>
            <a:custGeom>
              <a:avLst/>
              <a:gdLst/>
              <a:ahLst/>
              <a:cxnLst/>
              <a:rect l="l" t="t" r="r" b="b"/>
              <a:pathLst>
                <a:path w="16713" h="9654" extrusionOk="0">
                  <a:moveTo>
                    <a:pt x="587" y="0"/>
                  </a:moveTo>
                  <a:lnTo>
                    <a:pt x="1" y="335"/>
                  </a:lnTo>
                  <a:lnTo>
                    <a:pt x="16154" y="9653"/>
                  </a:lnTo>
                  <a:lnTo>
                    <a:pt x="16712" y="9318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1"/>
            <p:cNvSpPr/>
            <p:nvPr/>
          </p:nvSpPr>
          <p:spPr>
            <a:xfrm>
              <a:off x="5152275" y="645450"/>
              <a:ext cx="403875" cy="820950"/>
            </a:xfrm>
            <a:custGeom>
              <a:avLst/>
              <a:gdLst/>
              <a:ahLst/>
              <a:cxnLst/>
              <a:rect l="l" t="t" r="r" b="b"/>
              <a:pathLst>
                <a:path w="16155" h="32838" extrusionOk="0">
                  <a:moveTo>
                    <a:pt x="1" y="0"/>
                  </a:moveTo>
                  <a:lnTo>
                    <a:pt x="1" y="23519"/>
                  </a:lnTo>
                  <a:lnTo>
                    <a:pt x="16154" y="32837"/>
                  </a:lnTo>
                  <a:lnTo>
                    <a:pt x="16154" y="9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1"/>
            <p:cNvSpPr/>
            <p:nvPr/>
          </p:nvSpPr>
          <p:spPr>
            <a:xfrm>
              <a:off x="5556125" y="870025"/>
              <a:ext cx="13975" cy="596375"/>
            </a:xfrm>
            <a:custGeom>
              <a:avLst/>
              <a:gdLst/>
              <a:ahLst/>
              <a:cxnLst/>
              <a:rect l="l" t="t" r="r" b="b"/>
              <a:pathLst>
                <a:path w="559" h="23855" extrusionOk="0">
                  <a:moveTo>
                    <a:pt x="558" y="1"/>
                  </a:moveTo>
                  <a:lnTo>
                    <a:pt x="0" y="335"/>
                  </a:lnTo>
                  <a:lnTo>
                    <a:pt x="0" y="23854"/>
                  </a:lnTo>
                  <a:lnTo>
                    <a:pt x="558" y="23519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1"/>
            <p:cNvSpPr/>
            <p:nvPr/>
          </p:nvSpPr>
          <p:spPr>
            <a:xfrm>
              <a:off x="5152275" y="637075"/>
              <a:ext cx="417825" cy="241350"/>
            </a:xfrm>
            <a:custGeom>
              <a:avLst/>
              <a:gdLst/>
              <a:ahLst/>
              <a:cxnLst/>
              <a:rect l="l" t="t" r="r" b="b"/>
              <a:pathLst>
                <a:path w="16713" h="9654" extrusionOk="0">
                  <a:moveTo>
                    <a:pt x="587" y="0"/>
                  </a:moveTo>
                  <a:lnTo>
                    <a:pt x="1" y="335"/>
                  </a:lnTo>
                  <a:lnTo>
                    <a:pt x="16154" y="9653"/>
                  </a:lnTo>
                  <a:lnTo>
                    <a:pt x="16712" y="9319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5292475" y="851200"/>
              <a:ext cx="101150" cy="122775"/>
            </a:xfrm>
            <a:custGeom>
              <a:avLst/>
              <a:gdLst/>
              <a:ahLst/>
              <a:cxnLst/>
              <a:rect l="l" t="t" r="r" b="b"/>
              <a:pathLst>
                <a:path w="4046" h="4911" extrusionOk="0">
                  <a:moveTo>
                    <a:pt x="1" y="0"/>
                  </a:moveTo>
                  <a:lnTo>
                    <a:pt x="1" y="2567"/>
                  </a:lnTo>
                  <a:lnTo>
                    <a:pt x="4046" y="4911"/>
                  </a:lnTo>
                  <a:lnTo>
                    <a:pt x="4046" y="23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1"/>
            <p:cNvSpPr/>
            <p:nvPr/>
          </p:nvSpPr>
          <p:spPr>
            <a:xfrm>
              <a:off x="5152975" y="1210400"/>
              <a:ext cx="6300" cy="17450"/>
            </a:xfrm>
            <a:custGeom>
              <a:avLst/>
              <a:gdLst/>
              <a:ahLst/>
              <a:cxnLst/>
              <a:rect l="l" t="t" r="r" b="b"/>
              <a:pathLst>
                <a:path w="252" h="698" extrusionOk="0">
                  <a:moveTo>
                    <a:pt x="252" y="0"/>
                  </a:moveTo>
                  <a:lnTo>
                    <a:pt x="1" y="140"/>
                  </a:lnTo>
                  <a:lnTo>
                    <a:pt x="1" y="698"/>
                  </a:lnTo>
                  <a:lnTo>
                    <a:pt x="252" y="55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1"/>
            <p:cNvSpPr/>
            <p:nvPr/>
          </p:nvSpPr>
          <p:spPr>
            <a:xfrm>
              <a:off x="5141125" y="1213875"/>
              <a:ext cx="123475" cy="85825"/>
            </a:xfrm>
            <a:custGeom>
              <a:avLst/>
              <a:gdLst/>
              <a:ahLst/>
              <a:cxnLst/>
              <a:rect l="l" t="t" r="r" b="b"/>
              <a:pathLst>
                <a:path w="4939" h="3433" extrusionOk="0">
                  <a:moveTo>
                    <a:pt x="0" y="1"/>
                  </a:moveTo>
                  <a:lnTo>
                    <a:pt x="0" y="559"/>
                  </a:lnTo>
                  <a:lnTo>
                    <a:pt x="4939" y="3432"/>
                  </a:lnTo>
                  <a:lnTo>
                    <a:pt x="4939" y="28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1"/>
            <p:cNvSpPr/>
            <p:nvPr/>
          </p:nvSpPr>
          <p:spPr>
            <a:xfrm>
              <a:off x="5264575" y="1278050"/>
              <a:ext cx="12575" cy="21650"/>
            </a:xfrm>
            <a:custGeom>
              <a:avLst/>
              <a:gdLst/>
              <a:ahLst/>
              <a:cxnLst/>
              <a:rect l="l" t="t" r="r" b="b"/>
              <a:pathLst>
                <a:path w="503" h="866" extrusionOk="0">
                  <a:moveTo>
                    <a:pt x="503" y="1"/>
                  </a:moveTo>
                  <a:lnTo>
                    <a:pt x="1" y="307"/>
                  </a:lnTo>
                  <a:lnTo>
                    <a:pt x="1" y="865"/>
                  </a:lnTo>
                  <a:lnTo>
                    <a:pt x="503" y="55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5141125" y="1206900"/>
              <a:ext cx="136025" cy="78850"/>
            </a:xfrm>
            <a:custGeom>
              <a:avLst/>
              <a:gdLst/>
              <a:ahLst/>
              <a:cxnLst/>
              <a:rect l="l" t="t" r="r" b="b"/>
              <a:pathLst>
                <a:path w="5441" h="3154" extrusionOk="0">
                  <a:moveTo>
                    <a:pt x="475" y="1"/>
                  </a:moveTo>
                  <a:lnTo>
                    <a:pt x="0" y="280"/>
                  </a:lnTo>
                  <a:lnTo>
                    <a:pt x="4939" y="3153"/>
                  </a:lnTo>
                  <a:lnTo>
                    <a:pt x="5441" y="2847"/>
                  </a:lnTo>
                  <a:lnTo>
                    <a:pt x="5190" y="2707"/>
                  </a:lnTo>
                  <a:lnTo>
                    <a:pt x="4939" y="2847"/>
                  </a:lnTo>
                  <a:lnTo>
                    <a:pt x="475" y="280"/>
                  </a:lnTo>
                  <a:lnTo>
                    <a:pt x="726" y="140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5152975" y="1259925"/>
              <a:ext cx="6300" cy="18150"/>
            </a:xfrm>
            <a:custGeom>
              <a:avLst/>
              <a:gdLst/>
              <a:ahLst/>
              <a:cxnLst/>
              <a:rect l="l" t="t" r="r" b="b"/>
              <a:pathLst>
                <a:path w="252" h="726" extrusionOk="0">
                  <a:moveTo>
                    <a:pt x="252" y="0"/>
                  </a:moveTo>
                  <a:lnTo>
                    <a:pt x="1" y="140"/>
                  </a:lnTo>
                  <a:lnTo>
                    <a:pt x="1" y="726"/>
                  </a:lnTo>
                  <a:lnTo>
                    <a:pt x="252" y="55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5141125" y="1263400"/>
              <a:ext cx="123475" cy="85825"/>
            </a:xfrm>
            <a:custGeom>
              <a:avLst/>
              <a:gdLst/>
              <a:ahLst/>
              <a:cxnLst/>
              <a:rect l="l" t="t" r="r" b="b"/>
              <a:pathLst>
                <a:path w="4939" h="3433" extrusionOk="0">
                  <a:moveTo>
                    <a:pt x="0" y="1"/>
                  </a:moveTo>
                  <a:lnTo>
                    <a:pt x="0" y="587"/>
                  </a:lnTo>
                  <a:lnTo>
                    <a:pt x="4939" y="3432"/>
                  </a:lnTo>
                  <a:lnTo>
                    <a:pt x="4939" y="28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1"/>
            <p:cNvSpPr/>
            <p:nvPr/>
          </p:nvSpPr>
          <p:spPr>
            <a:xfrm>
              <a:off x="5264575" y="1328275"/>
              <a:ext cx="12575" cy="20950"/>
            </a:xfrm>
            <a:custGeom>
              <a:avLst/>
              <a:gdLst/>
              <a:ahLst/>
              <a:cxnLst/>
              <a:rect l="l" t="t" r="r" b="b"/>
              <a:pathLst>
                <a:path w="503" h="838" extrusionOk="0">
                  <a:moveTo>
                    <a:pt x="503" y="0"/>
                  </a:moveTo>
                  <a:lnTo>
                    <a:pt x="1" y="279"/>
                  </a:lnTo>
                  <a:lnTo>
                    <a:pt x="1" y="837"/>
                  </a:lnTo>
                  <a:lnTo>
                    <a:pt x="503" y="55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1"/>
            <p:cNvSpPr/>
            <p:nvPr/>
          </p:nvSpPr>
          <p:spPr>
            <a:xfrm>
              <a:off x="5141125" y="1256425"/>
              <a:ext cx="136025" cy="78850"/>
            </a:xfrm>
            <a:custGeom>
              <a:avLst/>
              <a:gdLst/>
              <a:ahLst/>
              <a:cxnLst/>
              <a:rect l="l" t="t" r="r" b="b"/>
              <a:pathLst>
                <a:path w="5441" h="3154" extrusionOk="0">
                  <a:moveTo>
                    <a:pt x="475" y="1"/>
                  </a:moveTo>
                  <a:lnTo>
                    <a:pt x="0" y="280"/>
                  </a:lnTo>
                  <a:lnTo>
                    <a:pt x="4939" y="3153"/>
                  </a:lnTo>
                  <a:lnTo>
                    <a:pt x="5441" y="2874"/>
                  </a:lnTo>
                  <a:lnTo>
                    <a:pt x="5190" y="2735"/>
                  </a:lnTo>
                  <a:lnTo>
                    <a:pt x="4939" y="2874"/>
                  </a:lnTo>
                  <a:lnTo>
                    <a:pt x="475" y="280"/>
                  </a:lnTo>
                  <a:lnTo>
                    <a:pt x="726" y="140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99;p50">
            <a:extLst>
              <a:ext uri="{FF2B5EF4-FFF2-40B4-BE49-F238E27FC236}">
                <a16:creationId xmlns:a16="http://schemas.microsoft.com/office/drawing/2014/main" id="{D4B92700-0E23-0B41-80D5-CF15F6AC5402}"/>
              </a:ext>
            </a:extLst>
          </p:cNvPr>
          <p:cNvSpPr txBox="1">
            <a:spLocks/>
          </p:cNvSpPr>
          <p:nvPr/>
        </p:nvSpPr>
        <p:spPr>
          <a:xfrm>
            <a:off x="5904326" y="2619016"/>
            <a:ext cx="1914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4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Lexend Giga"/>
              <a:buNone/>
              <a:defRPr sz="52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9pPr>
          </a:lstStyle>
          <a:p>
            <a:pPr algn="l"/>
            <a:r>
              <a:rPr lang="en" sz="6600">
                <a:latin typeface="Rubik Black" panose="020B0604020202020204" charset="0"/>
                <a:cs typeface="Rubik Black" panose="020B0604020202020204" charset="0"/>
              </a:rPr>
              <a:t>04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FC677938-1FA0-A976-0C05-AB2E8CEDA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60">
            <a:extLst>
              <a:ext uri="{FF2B5EF4-FFF2-40B4-BE49-F238E27FC236}">
                <a16:creationId xmlns:a16="http://schemas.microsoft.com/office/drawing/2014/main" id="{A09A0C46-B2EB-23BB-8AE7-2138ED54866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8105" y="352718"/>
            <a:ext cx="5837995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3 main adjustments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>
            <a:extLst>
              <a:ext uri="{FF2B5EF4-FFF2-40B4-BE49-F238E27FC236}">
                <a16:creationId xmlns:a16="http://schemas.microsoft.com/office/drawing/2014/main" id="{C9C5D458-56E3-0311-FCCB-9C161AB58B46}"/>
              </a:ext>
            </a:extLst>
          </p:cNvPr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1043;p60">
            <a:extLst>
              <a:ext uri="{FF2B5EF4-FFF2-40B4-BE49-F238E27FC236}">
                <a16:creationId xmlns:a16="http://schemas.microsoft.com/office/drawing/2014/main" id="{6594E687-5301-BCB4-970C-A5205CAFD181}"/>
              </a:ext>
            </a:extLst>
          </p:cNvPr>
          <p:cNvSpPr txBox="1">
            <a:spLocks/>
          </p:cNvSpPr>
          <p:nvPr/>
        </p:nvSpPr>
        <p:spPr>
          <a:xfrm>
            <a:off x="1058105" y="1549058"/>
            <a:ext cx="6897175" cy="163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 Giga"/>
              <a:buNone/>
              <a:defRPr sz="33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 Giga"/>
              <a:buNone/>
              <a:defRPr sz="18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9pPr>
          </a:lstStyle>
          <a:p>
            <a:r>
              <a:rPr lang="en-US" sz="2000">
                <a:latin typeface="Karla" pitchFamily="2" charset="0"/>
                <a:cs typeface="Rubik Black" panose="020B0604020202020204" charset="0"/>
              </a:rPr>
              <a:t>- Change the navigate bar from list to icons in the lowest bar</a:t>
            </a:r>
          </a:p>
          <a:p>
            <a:endParaRPr lang="en-US" sz="2000">
              <a:latin typeface="Karla" pitchFamily="2" charset="0"/>
              <a:cs typeface="Rubik Black" panose="020B0604020202020204" charset="0"/>
            </a:endParaRPr>
          </a:p>
          <a:p>
            <a:r>
              <a:rPr lang="en-US" sz="2000">
                <a:latin typeface="Karla" pitchFamily="2" charset="0"/>
                <a:cs typeface="Rubik Black" panose="020B0604020202020204" charset="0"/>
              </a:rPr>
              <a:t>- Adding account page</a:t>
            </a:r>
          </a:p>
          <a:p>
            <a:endParaRPr lang="en-US" sz="2000">
              <a:latin typeface="Karla" pitchFamily="2" charset="0"/>
              <a:cs typeface="Rubik Black" panose="020B0604020202020204" charset="0"/>
            </a:endParaRPr>
          </a:p>
          <a:p>
            <a:r>
              <a:rPr lang="en-US" sz="2000">
                <a:latin typeface="Karla" pitchFamily="2" charset="0"/>
                <a:cs typeface="Rubik Black" panose="020B0604020202020204" charset="0"/>
              </a:rPr>
              <a:t>- Adding forget password choice</a:t>
            </a:r>
          </a:p>
        </p:txBody>
      </p:sp>
    </p:spTree>
    <p:extLst>
      <p:ext uri="{BB962C8B-B14F-4D97-AF65-F5344CB8AC3E}">
        <p14:creationId xmlns:p14="http://schemas.microsoft.com/office/powerpoint/2010/main" val="117143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288A60F4-44E5-A17D-D5A5-B3D3A411E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3">
            <a:extLst>
              <a:ext uri="{FF2B5EF4-FFF2-40B4-BE49-F238E27FC236}">
                <a16:creationId xmlns:a16="http://schemas.microsoft.com/office/drawing/2014/main" id="{80EA42DA-459F-72A2-CF23-953E6B682CD3}"/>
              </a:ext>
            </a:extLst>
          </p:cNvPr>
          <p:cNvSpPr/>
          <p:nvPr/>
        </p:nvSpPr>
        <p:spPr>
          <a:xfrm rot="-5400000">
            <a:off x="3456190" y="3894728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3">
            <a:extLst>
              <a:ext uri="{FF2B5EF4-FFF2-40B4-BE49-F238E27FC236}">
                <a16:creationId xmlns:a16="http://schemas.microsoft.com/office/drawing/2014/main" id="{759E619C-120D-4FAE-5259-5C7DBC79844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19236" y="126292"/>
            <a:ext cx="8981367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Med-Fi prototype constructions</a:t>
            </a:r>
            <a:endParaRPr sz="2800">
              <a:latin typeface="Rubik Black" panose="020B0604020202020204" charset="0"/>
              <a:cs typeface="Rubik Black" panose="020B0604020202020204" charset="0"/>
            </a:endParaRPr>
          </a:p>
        </p:txBody>
      </p:sp>
      <p:pic>
        <p:nvPicPr>
          <p:cNvPr id="3" name="Picture 2" descr="A screenshot of a login page&#10;&#10;Description automatically generated">
            <a:extLst>
              <a:ext uri="{FF2B5EF4-FFF2-40B4-BE49-F238E27FC236}">
                <a16:creationId xmlns:a16="http://schemas.microsoft.com/office/drawing/2014/main" id="{0945A274-CE70-E49B-8C63-8DB6B3107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511" y="1190451"/>
            <a:ext cx="2003409" cy="3580680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0E8598F9-8BAF-497D-F492-F2B9F48F3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289" y="907305"/>
            <a:ext cx="1727241" cy="3863826"/>
          </a:xfrm>
          <a:prstGeom prst="rect">
            <a:avLst/>
          </a:prstGeom>
        </p:spPr>
      </p:pic>
      <p:pic>
        <p:nvPicPr>
          <p:cNvPr id="7" name="Picture 6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1D919EEC-A738-92FB-D0CC-59A939C46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889" y="1190451"/>
            <a:ext cx="1993466" cy="3580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3AB214-D481-2E52-A4DD-16CA9C70E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3513706" y="4353261"/>
            <a:ext cx="307195" cy="30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7D88A2-FBF7-8A99-9885-18B9BBBEAB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4198834" y="4566411"/>
            <a:ext cx="307195" cy="307195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65167AF-6DB7-290D-AB51-7087D808EC9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800323" y="2988527"/>
            <a:ext cx="3470272" cy="1441533"/>
          </a:xfrm>
          <a:prstGeom prst="curvedConnector3">
            <a:avLst>
              <a:gd name="adj1" fmla="val 32648"/>
            </a:avLst>
          </a:prstGeom>
          <a:ln w="28575">
            <a:solidFill>
              <a:schemeClr val="accent5">
                <a:lumMod val="1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54917DA9-22B8-8A63-ECA6-506AC9337D6E}"/>
              </a:ext>
            </a:extLst>
          </p:cNvPr>
          <p:cNvCxnSpPr>
            <a:cxnSpLocks/>
          </p:cNvCxnSpPr>
          <p:nvPr/>
        </p:nvCxnSpPr>
        <p:spPr>
          <a:xfrm flipV="1">
            <a:off x="4317336" y="4302500"/>
            <a:ext cx="874162" cy="30985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1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4145EF1-DAFB-71E3-87E3-4F43CF2B9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6275477" y="4535004"/>
            <a:ext cx="307195" cy="307195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8F2BE47-E0DD-4AC5-1723-39D43F86E62C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>
            <a:off x="5175529" y="3491276"/>
            <a:ext cx="31938" cy="2628753"/>
          </a:xfrm>
          <a:prstGeom prst="curvedConnector4">
            <a:avLst>
              <a:gd name="adj1" fmla="val -715762"/>
              <a:gd name="adj2" fmla="val 101893"/>
            </a:avLst>
          </a:prstGeom>
          <a:ln w="28575">
            <a:solidFill>
              <a:schemeClr val="accent5">
                <a:lumMod val="1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0" name="Picture 809">
            <a:extLst>
              <a:ext uri="{FF2B5EF4-FFF2-40B4-BE49-F238E27FC236}">
                <a16:creationId xmlns:a16="http://schemas.microsoft.com/office/drawing/2014/main" id="{31765C1C-28EB-4E71-ABAD-2787E9E74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8126803" y="4535004"/>
            <a:ext cx="307195" cy="307195"/>
          </a:xfrm>
          <a:prstGeom prst="rect">
            <a:avLst/>
          </a:prstGeom>
        </p:spPr>
      </p:pic>
      <p:cxnSp>
        <p:nvCxnSpPr>
          <p:cNvPr id="815" name="Connector: Curved 814">
            <a:extLst>
              <a:ext uri="{FF2B5EF4-FFF2-40B4-BE49-F238E27FC236}">
                <a16:creationId xmlns:a16="http://schemas.microsoft.com/office/drawing/2014/main" id="{AF218A79-FC21-C4C4-B028-8D8A3416AF6D}"/>
              </a:ext>
            </a:extLst>
          </p:cNvPr>
          <p:cNvCxnSpPr>
            <a:cxnSpLocks/>
            <a:stCxn id="810" idx="1"/>
          </p:cNvCxnSpPr>
          <p:nvPr/>
        </p:nvCxnSpPr>
        <p:spPr>
          <a:xfrm rot="10800000" flipV="1">
            <a:off x="6012351" y="4765400"/>
            <a:ext cx="2135030" cy="220371"/>
          </a:xfrm>
          <a:prstGeom prst="curvedConnector3">
            <a:avLst>
              <a:gd name="adj1" fmla="val 208"/>
            </a:avLst>
          </a:prstGeom>
          <a:ln w="28575">
            <a:solidFill>
              <a:schemeClr val="accent5">
                <a:lumMod val="1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D0D8FDD-8644-6DA1-40D5-53DBFA5809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451" y="1190451"/>
            <a:ext cx="2003408" cy="35915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32826B0-8DF3-77EE-A659-022B52FB8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1734643" y="4051598"/>
            <a:ext cx="307195" cy="307195"/>
          </a:xfrm>
          <a:prstGeom prst="rect">
            <a:avLst/>
          </a:prstGeom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E3435C76-B7F3-DEC8-95A1-D114DF24B580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021260" y="3828585"/>
            <a:ext cx="910868" cy="29981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1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157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1865ED7F-39AC-D1D0-FD1E-7F35FEDE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B268A094-B859-9E73-9653-8A246CED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8" y="952500"/>
            <a:ext cx="2044948" cy="3532910"/>
          </a:xfrm>
          <a:prstGeom prst="rect">
            <a:avLst/>
          </a:prstGeom>
        </p:spPr>
      </p:pic>
      <p:sp>
        <p:nvSpPr>
          <p:cNvPr id="830" name="Google Shape;830;p53">
            <a:extLst>
              <a:ext uri="{FF2B5EF4-FFF2-40B4-BE49-F238E27FC236}">
                <a16:creationId xmlns:a16="http://schemas.microsoft.com/office/drawing/2014/main" id="{E19B5366-9F3F-9310-6D3E-C1B560E8140F}"/>
              </a:ext>
            </a:extLst>
          </p:cNvPr>
          <p:cNvSpPr/>
          <p:nvPr/>
        </p:nvSpPr>
        <p:spPr>
          <a:xfrm rot="-5400000">
            <a:off x="3456190" y="3894728"/>
            <a:ext cx="2070000" cy="2271300"/>
          </a:xfrm>
          <a:prstGeom prst="homePlate">
            <a:avLst>
              <a:gd name="adj" fmla="val 34336"/>
            </a:avLst>
          </a:prstGeom>
          <a:gradFill>
            <a:gsLst>
              <a:gs pos="0">
                <a:srgbClr val="1C4587">
                  <a:alpha val="0"/>
                </a:srgbClr>
              </a:gs>
              <a:gs pos="32000">
                <a:srgbClr val="1C4587">
                  <a:alpha val="14901"/>
                </a:srgbClr>
              </a:gs>
              <a:gs pos="63000">
                <a:srgbClr val="4A86E8"/>
              </a:gs>
              <a:gs pos="100000">
                <a:schemeClr val="dk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4" name="Picture 823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A42B314F-B378-8F40-C263-910C07EEC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36" y="949860"/>
            <a:ext cx="1969024" cy="3506285"/>
          </a:xfrm>
          <a:prstGeom prst="rect">
            <a:avLst/>
          </a:prstGeom>
        </p:spPr>
      </p:pic>
      <p:pic>
        <p:nvPicPr>
          <p:cNvPr id="826" name="Picture 825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1E9F5AA6-67B2-5F2B-5AD7-2ED1E7AEC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857" y="955917"/>
            <a:ext cx="1961624" cy="3506285"/>
          </a:xfrm>
          <a:prstGeom prst="rect">
            <a:avLst/>
          </a:prstGeom>
        </p:spPr>
      </p:pic>
      <p:pic>
        <p:nvPicPr>
          <p:cNvPr id="822" name="Picture 821">
            <a:extLst>
              <a:ext uri="{FF2B5EF4-FFF2-40B4-BE49-F238E27FC236}">
                <a16:creationId xmlns:a16="http://schemas.microsoft.com/office/drawing/2014/main" id="{EADED4E0-5142-67AA-9ADE-09D73F59C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097" y="955919"/>
            <a:ext cx="1961063" cy="3506284"/>
          </a:xfrm>
          <a:prstGeom prst="rect">
            <a:avLst/>
          </a:prstGeom>
        </p:spPr>
      </p:pic>
      <p:sp>
        <p:nvSpPr>
          <p:cNvPr id="840" name="Google Shape;840;p53">
            <a:extLst>
              <a:ext uri="{FF2B5EF4-FFF2-40B4-BE49-F238E27FC236}">
                <a16:creationId xmlns:a16="http://schemas.microsoft.com/office/drawing/2014/main" id="{5D88D6D0-121F-D277-69EE-67BF5FD4D6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988" y="113122"/>
            <a:ext cx="8981367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Med-Fi prototype constructions</a:t>
            </a:r>
            <a:endParaRPr sz="2800">
              <a:latin typeface="Rubik Black" panose="020B0604020202020204" charset="0"/>
              <a:cs typeface="Rubik Black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42233-3AD4-F0B8-3004-57A5533AE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4032011" y="3014079"/>
            <a:ext cx="307195" cy="307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C13268-10CA-9CC2-896B-E2F207C3F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4153947" y="1642983"/>
            <a:ext cx="307195" cy="307195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A3D6F32A-FE24-B6BF-8A79-A75391E26C61}"/>
              </a:ext>
            </a:extLst>
          </p:cNvPr>
          <p:cNvCxnSpPr>
            <a:cxnSpLocks/>
          </p:cNvCxnSpPr>
          <p:nvPr/>
        </p:nvCxnSpPr>
        <p:spPr>
          <a:xfrm flipV="1">
            <a:off x="4328160" y="2097024"/>
            <a:ext cx="2688336" cy="1087606"/>
          </a:xfrm>
          <a:prstGeom prst="curvedConnector3">
            <a:avLst>
              <a:gd name="adj1" fmla="val 94671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47D216B-C11E-1116-50C7-C71FF7AD0263}"/>
              </a:ext>
            </a:extLst>
          </p:cNvPr>
          <p:cNvCxnSpPr>
            <a:cxnSpLocks/>
          </p:cNvCxnSpPr>
          <p:nvPr/>
        </p:nvCxnSpPr>
        <p:spPr>
          <a:xfrm>
            <a:off x="4456127" y="1796581"/>
            <a:ext cx="319957" cy="30115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FF80ED6-578B-149B-B55B-70FBC6108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6156217" y="4200599"/>
            <a:ext cx="307195" cy="307195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F89E5B07-1E79-2767-9B7B-1913B78E0D3A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>
            <a:off x="5135687" y="3236290"/>
            <a:ext cx="91755" cy="2410099"/>
          </a:xfrm>
          <a:prstGeom prst="curvedConnector4">
            <a:avLst>
              <a:gd name="adj1" fmla="val -249142"/>
              <a:gd name="adj2" fmla="val 102838"/>
            </a:avLst>
          </a:prstGeom>
          <a:ln w="28575">
            <a:solidFill>
              <a:schemeClr val="accent6">
                <a:lumMod val="65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0" name="Picture 809">
            <a:extLst>
              <a:ext uri="{FF2B5EF4-FFF2-40B4-BE49-F238E27FC236}">
                <a16:creationId xmlns:a16="http://schemas.microsoft.com/office/drawing/2014/main" id="{D777D0A0-FBD9-E7F0-9C00-62EBAE00F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8329440" y="4172137"/>
            <a:ext cx="307195" cy="307195"/>
          </a:xfrm>
          <a:prstGeom prst="rect">
            <a:avLst/>
          </a:prstGeom>
        </p:spPr>
      </p:pic>
      <p:cxnSp>
        <p:nvCxnSpPr>
          <p:cNvPr id="815" name="Connector: Curved 814">
            <a:extLst>
              <a:ext uri="{FF2B5EF4-FFF2-40B4-BE49-F238E27FC236}">
                <a16:creationId xmlns:a16="http://schemas.microsoft.com/office/drawing/2014/main" id="{AF86ECF4-DDC9-CE3B-FCCE-1398227F3D8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96022" y="4372054"/>
            <a:ext cx="2153996" cy="22280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6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6D0598EB-C974-AD70-EA48-F5E85A35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1997759" y="1069542"/>
            <a:ext cx="307195" cy="307195"/>
          </a:xfrm>
          <a:prstGeom prst="rect">
            <a:avLst/>
          </a:prstGeom>
        </p:spPr>
      </p:pic>
      <p:cxnSp>
        <p:nvCxnSpPr>
          <p:cNvPr id="1051" name="Connector: Curved 1050">
            <a:extLst>
              <a:ext uri="{FF2B5EF4-FFF2-40B4-BE49-F238E27FC236}">
                <a16:creationId xmlns:a16="http://schemas.microsoft.com/office/drawing/2014/main" id="{DF890A73-19F7-604A-52BB-5D2AE38D3EAC}"/>
              </a:ext>
            </a:extLst>
          </p:cNvPr>
          <p:cNvCxnSpPr>
            <a:cxnSpLocks/>
          </p:cNvCxnSpPr>
          <p:nvPr/>
        </p:nvCxnSpPr>
        <p:spPr>
          <a:xfrm>
            <a:off x="2256719" y="1285612"/>
            <a:ext cx="319957" cy="30115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49FCA0B4-6D46-4637-6236-CC759DD71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2616276" y="1083942"/>
            <a:ext cx="307195" cy="307195"/>
          </a:xfrm>
          <a:prstGeom prst="rect">
            <a:avLst/>
          </a:prstGeom>
        </p:spPr>
      </p:pic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A6213E90-90A0-FF6F-56F7-95824A9A4304}"/>
              </a:ext>
            </a:extLst>
          </p:cNvPr>
          <p:cNvCxnSpPr>
            <a:cxnSpLocks/>
          </p:cNvCxnSpPr>
          <p:nvPr/>
        </p:nvCxnSpPr>
        <p:spPr>
          <a:xfrm rot="5400000">
            <a:off x="1986544" y="1515342"/>
            <a:ext cx="1002438" cy="699738"/>
          </a:xfrm>
          <a:prstGeom prst="curvedConnector3">
            <a:avLst>
              <a:gd name="adj1" fmla="val 10321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1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3667DF2B-B34C-8C40-E933-7407F53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38AAAF6B-1C87-A23F-627F-B62E0C5EA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32" y="1052079"/>
            <a:ext cx="2015836" cy="3550228"/>
          </a:xfrm>
          <a:prstGeom prst="rect">
            <a:avLst/>
          </a:prstGeom>
        </p:spPr>
      </p:pic>
      <p:sp>
        <p:nvSpPr>
          <p:cNvPr id="1043" name="Google Shape;1043;p60">
            <a:extLst>
              <a:ext uri="{FF2B5EF4-FFF2-40B4-BE49-F238E27FC236}">
                <a16:creationId xmlns:a16="http://schemas.microsoft.com/office/drawing/2014/main" id="{A290A191-8660-6C4F-3A6C-ECE9893ADA1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31817" y="136343"/>
            <a:ext cx="5187929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Simple: Chatbot  </a:t>
            </a:r>
            <a:endParaRPr sz="2800"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>
            <a:extLst>
              <a:ext uri="{FF2B5EF4-FFF2-40B4-BE49-F238E27FC236}">
                <a16:creationId xmlns:a16="http://schemas.microsoft.com/office/drawing/2014/main" id="{8C54F701-2C18-0040-D3F2-26F447FF0BA9}"/>
              </a:ext>
            </a:extLst>
          </p:cNvPr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43E2FB-F307-F301-4DFA-215C76494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178" y="1055738"/>
            <a:ext cx="1475422" cy="3541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766F0C-99AE-83B5-6C09-628DAFC0D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2100506" y="4443153"/>
            <a:ext cx="307195" cy="307195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83AB807-C258-FB99-75F4-08CB53E3351D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 flipH="1" flipV="1">
            <a:off x="2999915" y="3717920"/>
            <a:ext cx="342838" cy="1680862"/>
          </a:xfrm>
          <a:prstGeom prst="curvedConnector4">
            <a:avLst>
              <a:gd name="adj1" fmla="val 34748"/>
              <a:gd name="adj2" fmla="val 100338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8FBDD08D-29DB-B40F-AE93-D7B28FD1F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693" y="1085618"/>
            <a:ext cx="1994680" cy="35410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07898-D483-1AB6-E2CB-51533813B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>
            <a:off x="5174929" y="2945172"/>
            <a:ext cx="307195" cy="30719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0D418BC-F286-2524-1D35-E5F2A136169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61546" y="2774675"/>
            <a:ext cx="1058200" cy="247296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191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>
          <a:extLst>
            <a:ext uri="{FF2B5EF4-FFF2-40B4-BE49-F238E27FC236}">
              <a16:creationId xmlns:a16="http://schemas.microsoft.com/office/drawing/2014/main" id="{1865ED7F-39AC-D1D0-FD1E-7F35FEDE5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C60B49-7409-DADE-1AC5-3C290A625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020" y="944707"/>
            <a:ext cx="2062596" cy="3505200"/>
          </a:xfrm>
          <a:prstGeom prst="rect">
            <a:avLst/>
          </a:prstGeom>
        </p:spPr>
      </p:pic>
      <p:pic>
        <p:nvPicPr>
          <p:cNvPr id="5" name="Picture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D9DBAD96-DD32-AC19-ADF8-B9137D63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173" y="963756"/>
            <a:ext cx="2067791" cy="3510395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C40509-EFD2-8332-B6B0-C01D2BCE1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72" y="950333"/>
            <a:ext cx="2067792" cy="3511263"/>
          </a:xfrm>
          <a:prstGeom prst="rect">
            <a:avLst/>
          </a:prstGeom>
        </p:spPr>
      </p:pic>
      <p:sp>
        <p:nvSpPr>
          <p:cNvPr id="840" name="Google Shape;840;p53">
            <a:extLst>
              <a:ext uri="{FF2B5EF4-FFF2-40B4-BE49-F238E27FC236}">
                <a16:creationId xmlns:a16="http://schemas.microsoft.com/office/drawing/2014/main" id="{5D88D6D0-121F-D277-69EE-67BF5FD4D6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5988" y="113122"/>
            <a:ext cx="8981367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Moderate: View product</a:t>
            </a:r>
            <a:endParaRPr lang="en-US" sz="2800">
              <a:latin typeface="Rubik Black" panose="020B0604020202020204" charset="0"/>
              <a:cs typeface="Rubik Black" panose="020B060402020202020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42233-3AD4-F0B8-3004-57A5533AE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4300443" y="4330261"/>
            <a:ext cx="307195" cy="307195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47D216B-C11E-1116-50C7-C71FF7AD0263}"/>
              </a:ext>
            </a:extLst>
          </p:cNvPr>
          <p:cNvCxnSpPr>
            <a:cxnSpLocks/>
          </p:cNvCxnSpPr>
          <p:nvPr/>
        </p:nvCxnSpPr>
        <p:spPr>
          <a:xfrm flipV="1">
            <a:off x="4586014" y="4028709"/>
            <a:ext cx="588388" cy="42621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6D0598EB-C974-AD70-EA48-F5E85A354D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1997759" y="1069542"/>
            <a:ext cx="307195" cy="307195"/>
          </a:xfrm>
          <a:prstGeom prst="rect">
            <a:avLst/>
          </a:prstGeom>
        </p:spPr>
      </p:pic>
      <p:cxnSp>
        <p:nvCxnSpPr>
          <p:cNvPr id="1051" name="Connector: Curved 1050">
            <a:extLst>
              <a:ext uri="{FF2B5EF4-FFF2-40B4-BE49-F238E27FC236}">
                <a16:creationId xmlns:a16="http://schemas.microsoft.com/office/drawing/2014/main" id="{DF890A73-19F7-604A-52BB-5D2AE38D3EAC}"/>
              </a:ext>
            </a:extLst>
          </p:cNvPr>
          <p:cNvCxnSpPr>
            <a:cxnSpLocks/>
          </p:cNvCxnSpPr>
          <p:nvPr/>
        </p:nvCxnSpPr>
        <p:spPr>
          <a:xfrm>
            <a:off x="2256719" y="1285612"/>
            <a:ext cx="319957" cy="301150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3" name="Picture 1052">
            <a:extLst>
              <a:ext uri="{FF2B5EF4-FFF2-40B4-BE49-F238E27FC236}">
                <a16:creationId xmlns:a16="http://schemas.microsoft.com/office/drawing/2014/main" id="{49FCA0B4-6D46-4637-6236-CC759DD710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2616276" y="1083942"/>
            <a:ext cx="307195" cy="307195"/>
          </a:xfrm>
          <a:prstGeom prst="rect">
            <a:avLst/>
          </a:prstGeom>
        </p:spPr>
      </p:pic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A6213E90-90A0-FF6F-56F7-95824A9A4304}"/>
              </a:ext>
            </a:extLst>
          </p:cNvPr>
          <p:cNvCxnSpPr>
            <a:cxnSpLocks/>
          </p:cNvCxnSpPr>
          <p:nvPr/>
        </p:nvCxnSpPr>
        <p:spPr>
          <a:xfrm rot="5400000">
            <a:off x="1986544" y="1515342"/>
            <a:ext cx="1002438" cy="699738"/>
          </a:xfrm>
          <a:prstGeom prst="curvedConnector3">
            <a:avLst>
              <a:gd name="adj1" fmla="val 10321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Không có mô tả.">
            <a:extLst>
              <a:ext uri="{FF2B5EF4-FFF2-40B4-BE49-F238E27FC236}">
                <a16:creationId xmlns:a16="http://schemas.microsoft.com/office/drawing/2014/main" id="{92013DC8-35E3-0EA9-CB04-60A544F121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388" t="-666" r="41418" b="837"/>
          <a:stretch/>
        </p:blipFill>
        <p:spPr>
          <a:xfrm>
            <a:off x="6809302" y="949293"/>
            <a:ext cx="2048589" cy="3521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4C6EEC-C3FE-4262-76CA-34378CD2D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00000">
            <a:off x="3504090" y="3018621"/>
            <a:ext cx="307195" cy="307195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36B61A2-A652-E596-1CAA-467D8C23D1F9}"/>
              </a:ext>
            </a:extLst>
          </p:cNvPr>
          <p:cNvCxnSpPr/>
          <p:nvPr/>
        </p:nvCxnSpPr>
        <p:spPr>
          <a:xfrm>
            <a:off x="3861827" y="3272909"/>
            <a:ext cx="3113808" cy="949035"/>
          </a:xfrm>
          <a:prstGeom prst="curvedConnector3">
            <a:avLst/>
          </a:prstGeom>
          <a:ln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6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0">
          <a:extLst>
            <a:ext uri="{FF2B5EF4-FFF2-40B4-BE49-F238E27FC236}">
              <a16:creationId xmlns:a16="http://schemas.microsoft.com/office/drawing/2014/main" id="{FD627C99-4062-865F-5094-30741DB6B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8320B95E-8C3F-CDA8-1716-B318F72E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015" y="1065068"/>
            <a:ext cx="1941039" cy="3463637"/>
          </a:xfrm>
          <a:prstGeom prst="rect">
            <a:avLst/>
          </a:prstGeom>
        </p:spPr>
      </p:pic>
      <p:sp>
        <p:nvSpPr>
          <p:cNvPr id="1043" name="Google Shape;1043;p60">
            <a:extLst>
              <a:ext uri="{FF2B5EF4-FFF2-40B4-BE49-F238E27FC236}">
                <a16:creationId xmlns:a16="http://schemas.microsoft.com/office/drawing/2014/main" id="{2F74D859-D689-54F1-7190-133FD7E6502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2975" y="136132"/>
            <a:ext cx="8714410" cy="80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Complex: Purchase product</a:t>
            </a:r>
            <a:endParaRPr sz="2800">
              <a:latin typeface="Rubik Black" panose="020B0604020202020204" charset="0"/>
              <a:cs typeface="Rubik Black" panose="020B0604020202020204" charset="0"/>
            </a:endParaRPr>
          </a:p>
        </p:txBody>
      </p:sp>
      <p:cxnSp>
        <p:nvCxnSpPr>
          <p:cNvPr id="1066" name="Google Shape;1066;p60">
            <a:extLst>
              <a:ext uri="{FF2B5EF4-FFF2-40B4-BE49-F238E27FC236}">
                <a16:creationId xmlns:a16="http://schemas.microsoft.com/office/drawing/2014/main" id="{82F4110E-B3EF-4363-5A58-80BEA2286898}"/>
              </a:ext>
            </a:extLst>
          </p:cNvPr>
          <p:cNvCxnSpPr/>
          <p:nvPr/>
        </p:nvCxnSpPr>
        <p:spPr>
          <a:xfrm>
            <a:off x="712975" y="1162418"/>
            <a:ext cx="0" cy="3440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4C2086C-69F0-D5BF-55EA-208B31DFD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078" y="1036988"/>
            <a:ext cx="1475422" cy="3541013"/>
          </a:xfrm>
          <a:prstGeom prst="rect">
            <a:avLst/>
          </a:prstGeom>
        </p:spPr>
      </p:pic>
      <p:pic>
        <p:nvPicPr>
          <p:cNvPr id="8" name="Picture 7" descr="Screens screenshot of a phone&#10;&#10;Description automatically generated">
            <a:extLst>
              <a:ext uri="{FF2B5EF4-FFF2-40B4-BE49-F238E27FC236}">
                <a16:creationId xmlns:a16="http://schemas.microsoft.com/office/drawing/2014/main" id="{37E705E7-8AA1-D75D-0253-867138206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306" y="1054306"/>
            <a:ext cx="1935116" cy="3526692"/>
          </a:xfrm>
          <a:prstGeom prst="rect">
            <a:avLst/>
          </a:prstGeom>
        </p:spPr>
      </p:pic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FF89381F-81B1-A132-02D5-EE73FBE59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1193" y="1054305"/>
            <a:ext cx="1951528" cy="35371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FBB1C3-FB88-BC32-6CF5-EFBE89D06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1366166" y="4368617"/>
            <a:ext cx="307195" cy="30719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41110F5-595C-76E5-FF91-566B716DD888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 flipH="1" flipV="1">
            <a:off x="1857248" y="3396686"/>
            <a:ext cx="997862" cy="1519233"/>
          </a:xfrm>
          <a:prstGeom prst="curvedConnector4">
            <a:avLst>
              <a:gd name="adj1" fmla="val -22909"/>
              <a:gd name="adj2" fmla="val 52527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9CB900D-9514-298C-AA66-0F31E6351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4056820" y="4323491"/>
            <a:ext cx="307195" cy="307195"/>
          </a:xfrm>
          <a:prstGeom prst="rect">
            <a:avLst/>
          </a:prstGeom>
        </p:spPr>
      </p:pic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9E0AB96D-1E1B-9117-8BC1-0CCB96661970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343437" y="3657371"/>
            <a:ext cx="838163" cy="742919"/>
          </a:xfrm>
          <a:prstGeom prst="curvedConnector3">
            <a:avLst>
              <a:gd name="adj1" fmla="val 39357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377B36-F241-C7A2-4499-0C3136C7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6201754" y="4368617"/>
            <a:ext cx="307195" cy="307195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D1CF620-9424-42EE-F5EF-967C82E426B7}"/>
              </a:ext>
            </a:extLst>
          </p:cNvPr>
          <p:cNvCxnSpPr>
            <a:cxnSpLocks/>
            <a:stCxn id="25" idx="0"/>
          </p:cNvCxnSpPr>
          <p:nvPr/>
        </p:nvCxnSpPr>
        <p:spPr>
          <a:xfrm rot="5400000" flipH="1" flipV="1">
            <a:off x="6230357" y="3534811"/>
            <a:ext cx="902580" cy="80618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9668F78-46E8-BFCD-3C2B-259185E92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4875328" y="1093207"/>
            <a:ext cx="307195" cy="307195"/>
          </a:xfrm>
          <a:prstGeom prst="rect">
            <a:avLst/>
          </a:prstGeom>
        </p:spPr>
      </p:pic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0681620C-8418-F94B-7594-94C71161D9BE}"/>
              </a:ext>
            </a:extLst>
          </p:cNvPr>
          <p:cNvCxnSpPr>
            <a:cxnSpLocks/>
            <a:stCxn id="27" idx="1"/>
          </p:cNvCxnSpPr>
          <p:nvPr/>
        </p:nvCxnSpPr>
        <p:spPr>
          <a:xfrm rot="10800000" flipV="1">
            <a:off x="4200296" y="1323603"/>
            <a:ext cx="695611" cy="16252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A7404BF-7A14-96E5-BFCB-0B5ACC2F3A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00000">
            <a:off x="2723741" y="1135584"/>
            <a:ext cx="307195" cy="307195"/>
          </a:xfrm>
          <a:prstGeom prst="rect">
            <a:avLst/>
          </a:prstGeom>
        </p:spPr>
      </p:pic>
      <p:cxnSp>
        <p:nvCxnSpPr>
          <p:cNvPr id="4096" name="Connector: Curved 4095">
            <a:extLst>
              <a:ext uri="{FF2B5EF4-FFF2-40B4-BE49-F238E27FC236}">
                <a16:creationId xmlns:a16="http://schemas.microsoft.com/office/drawing/2014/main" id="{23D59D99-BF3E-2AA7-C96A-0A7ED2427BD5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2446274" y="1301531"/>
            <a:ext cx="387194" cy="628535"/>
          </a:xfrm>
          <a:prstGeom prst="curvedConnector2">
            <a:avLst/>
          </a:prstGeom>
          <a:ln w="28575">
            <a:solidFill>
              <a:schemeClr val="bg1">
                <a:lumMod val="40000"/>
                <a:lumOff val="60000"/>
              </a:schemeClr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66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52"/>
          <p:cNvSpPr txBox="1">
            <a:spLocks noGrp="1"/>
          </p:cNvSpPr>
          <p:nvPr>
            <p:ph type="ctrTitle"/>
          </p:nvPr>
        </p:nvSpPr>
        <p:spPr>
          <a:xfrm>
            <a:off x="2331611" y="2097247"/>
            <a:ext cx="45720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Thanks!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grpSp>
        <p:nvGrpSpPr>
          <p:cNvPr id="1238" name="Google Shape;1238;p52"/>
          <p:cNvGrpSpPr/>
          <p:nvPr/>
        </p:nvGrpSpPr>
        <p:grpSpPr>
          <a:xfrm>
            <a:off x="274188" y="1428844"/>
            <a:ext cx="1827475" cy="1051350"/>
            <a:chOff x="6161988" y="3104373"/>
            <a:chExt cx="1827475" cy="1051350"/>
          </a:xfrm>
        </p:grpSpPr>
        <p:grpSp>
          <p:nvGrpSpPr>
            <p:cNvPr id="1239" name="Google Shape;1239;p52"/>
            <p:cNvGrpSpPr/>
            <p:nvPr/>
          </p:nvGrpSpPr>
          <p:grpSpPr>
            <a:xfrm>
              <a:off x="6161988" y="3104373"/>
              <a:ext cx="1827475" cy="1051350"/>
              <a:chOff x="274188" y="1278048"/>
              <a:chExt cx="1827475" cy="1051350"/>
            </a:xfrm>
          </p:grpSpPr>
          <p:sp>
            <p:nvSpPr>
              <p:cNvPr id="1240" name="Google Shape;1240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41" name="Google Shape;1241;p52"/>
              <p:cNvGrpSpPr/>
              <p:nvPr/>
            </p:nvGrpSpPr>
            <p:grpSpPr>
              <a:xfrm>
                <a:off x="274188" y="1278048"/>
                <a:ext cx="1737300" cy="960000"/>
                <a:chOff x="7146475" y="2190661"/>
                <a:chExt cx="1737300" cy="960000"/>
              </a:xfrm>
            </p:grpSpPr>
            <p:sp>
              <p:nvSpPr>
                <p:cNvPr id="1242" name="Google Shape;1242;p52"/>
                <p:cNvSpPr/>
                <p:nvPr/>
              </p:nvSpPr>
              <p:spPr>
                <a:xfrm>
                  <a:off x="7146475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43" name="Google Shape;1243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244" name="Google Shape;1244;p52"/>
            <p:cNvGrpSpPr/>
            <p:nvPr/>
          </p:nvGrpSpPr>
          <p:grpSpPr>
            <a:xfrm>
              <a:off x="6349239" y="3420925"/>
              <a:ext cx="1356472" cy="509050"/>
              <a:chOff x="6343699" y="3416675"/>
              <a:chExt cx="1356472" cy="509050"/>
            </a:xfrm>
          </p:grpSpPr>
          <p:sp>
            <p:nvSpPr>
              <p:cNvPr id="1245" name="Google Shape;1245;p52"/>
              <p:cNvSpPr/>
              <p:nvPr/>
            </p:nvSpPr>
            <p:spPr>
              <a:xfrm>
                <a:off x="6343699" y="3524445"/>
                <a:ext cx="776865" cy="54206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48" extrusionOk="0">
                    <a:moveTo>
                      <a:pt x="18435" y="1"/>
                    </a:moveTo>
                    <a:cubicBezTo>
                      <a:pt x="18412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296"/>
                      <a:pt x="854" y="1345"/>
                    </a:cubicBezTo>
                    <a:lnTo>
                      <a:pt x="18366" y="1345"/>
                    </a:lnTo>
                    <a:cubicBezTo>
                      <a:pt x="18389" y="1347"/>
                      <a:pt x="18412" y="1347"/>
                      <a:pt x="18435" y="1347"/>
                    </a:cubicBezTo>
                    <a:cubicBezTo>
                      <a:pt x="19319" y="1347"/>
                      <a:pt x="19319" y="1"/>
                      <a:pt x="18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2"/>
              <p:cNvSpPr/>
              <p:nvPr/>
            </p:nvSpPr>
            <p:spPr>
              <a:xfrm>
                <a:off x="6343699" y="3651035"/>
                <a:ext cx="777147" cy="55131"/>
              </a:xfrm>
              <a:custGeom>
                <a:avLst/>
                <a:gdLst/>
                <a:ahLst/>
                <a:cxnLst/>
                <a:rect l="l" t="t" r="r" b="b"/>
                <a:pathLst>
                  <a:path w="19326" h="1371" extrusionOk="0">
                    <a:moveTo>
                      <a:pt x="18412" y="1"/>
                    </a:moveTo>
                    <a:cubicBezTo>
                      <a:pt x="18397" y="1"/>
                      <a:pt x="18382" y="1"/>
                      <a:pt x="18366" y="2"/>
                    </a:cubicBezTo>
                    <a:lnTo>
                      <a:pt x="854" y="2"/>
                    </a:lnTo>
                    <a:cubicBezTo>
                      <a:pt x="0" y="75"/>
                      <a:pt x="0" y="1319"/>
                      <a:pt x="854" y="1368"/>
                    </a:cubicBezTo>
                    <a:lnTo>
                      <a:pt x="18366" y="1368"/>
                    </a:lnTo>
                    <a:cubicBezTo>
                      <a:pt x="18389" y="1369"/>
                      <a:pt x="18412" y="1370"/>
                      <a:pt x="18434" y="1370"/>
                    </a:cubicBezTo>
                    <a:cubicBezTo>
                      <a:pt x="19326" y="1370"/>
                      <a:pt x="19319" y="1"/>
                      <a:pt x="18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2"/>
              <p:cNvSpPr/>
              <p:nvPr/>
            </p:nvSpPr>
            <p:spPr>
              <a:xfrm>
                <a:off x="6343699" y="3778469"/>
                <a:ext cx="776865" cy="55172"/>
              </a:xfrm>
              <a:custGeom>
                <a:avLst/>
                <a:gdLst/>
                <a:ahLst/>
                <a:cxnLst/>
                <a:rect l="l" t="t" r="r" b="b"/>
                <a:pathLst>
                  <a:path w="19319" h="1372" extrusionOk="0">
                    <a:moveTo>
                      <a:pt x="18433" y="1"/>
                    </a:moveTo>
                    <a:cubicBezTo>
                      <a:pt x="18411" y="1"/>
                      <a:pt x="18389" y="2"/>
                      <a:pt x="18366" y="3"/>
                    </a:cubicBezTo>
                    <a:lnTo>
                      <a:pt x="854" y="3"/>
                    </a:lnTo>
                    <a:cubicBezTo>
                      <a:pt x="0" y="52"/>
                      <a:pt x="0" y="1320"/>
                      <a:pt x="854" y="1369"/>
                    </a:cubicBezTo>
                    <a:lnTo>
                      <a:pt x="18366" y="1369"/>
                    </a:lnTo>
                    <a:cubicBezTo>
                      <a:pt x="18389" y="1371"/>
                      <a:pt x="18411" y="1372"/>
                      <a:pt x="18433" y="1372"/>
                    </a:cubicBezTo>
                    <a:cubicBezTo>
                      <a:pt x="19319" y="1372"/>
                      <a:pt x="19319" y="1"/>
                      <a:pt x="18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2"/>
              <p:cNvSpPr/>
              <p:nvPr/>
            </p:nvSpPr>
            <p:spPr>
              <a:xfrm>
                <a:off x="7286224" y="3416675"/>
                <a:ext cx="413947" cy="509050"/>
              </a:xfrm>
              <a:custGeom>
                <a:avLst/>
                <a:gdLst/>
                <a:ahLst/>
                <a:cxnLst/>
                <a:rect l="l" t="t" r="r" b="b"/>
                <a:pathLst>
                  <a:path w="10294" h="12659" extrusionOk="0">
                    <a:moveTo>
                      <a:pt x="1" y="1"/>
                    </a:moveTo>
                    <a:lnTo>
                      <a:pt x="1" y="12659"/>
                    </a:lnTo>
                    <a:lnTo>
                      <a:pt x="10293" y="12659"/>
                    </a:lnTo>
                    <a:lnTo>
                      <a:pt x="10293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2857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65" name="Google Shape;1265;p52"/>
          <p:cNvGrpSpPr/>
          <p:nvPr/>
        </p:nvGrpSpPr>
        <p:grpSpPr>
          <a:xfrm>
            <a:off x="274211" y="2663294"/>
            <a:ext cx="1823501" cy="1051350"/>
            <a:chOff x="7469486" y="1480344"/>
            <a:chExt cx="1823501" cy="1051350"/>
          </a:xfrm>
        </p:grpSpPr>
        <p:grpSp>
          <p:nvGrpSpPr>
            <p:cNvPr id="1266" name="Google Shape;1266;p52"/>
            <p:cNvGrpSpPr/>
            <p:nvPr/>
          </p:nvGrpSpPr>
          <p:grpSpPr>
            <a:xfrm>
              <a:off x="7469709" y="1480344"/>
              <a:ext cx="1823279" cy="1051350"/>
              <a:chOff x="278384" y="1278048"/>
              <a:chExt cx="1823279" cy="1051350"/>
            </a:xfrm>
          </p:grpSpPr>
          <p:sp>
            <p:nvSpPr>
              <p:cNvPr id="1267" name="Google Shape;1267;p52"/>
              <p:cNvSpPr/>
              <p:nvPr/>
            </p:nvSpPr>
            <p:spPr>
              <a:xfrm>
                <a:off x="364363" y="1369398"/>
                <a:ext cx="1737300" cy="9600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8" name="Google Shape;1268;p52"/>
              <p:cNvGrpSpPr/>
              <p:nvPr/>
            </p:nvGrpSpPr>
            <p:grpSpPr>
              <a:xfrm>
                <a:off x="278384" y="1278048"/>
                <a:ext cx="1737300" cy="960000"/>
                <a:chOff x="7150671" y="2190661"/>
                <a:chExt cx="1737300" cy="960000"/>
              </a:xfrm>
            </p:grpSpPr>
            <p:sp>
              <p:nvSpPr>
                <p:cNvPr id="1269" name="Google Shape;1269;p52"/>
                <p:cNvSpPr/>
                <p:nvPr/>
              </p:nvSpPr>
              <p:spPr>
                <a:xfrm>
                  <a:off x="7150671" y="2190661"/>
                  <a:ext cx="1737300" cy="960000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lt1"/>
                </a:solidFill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270" name="Google Shape;1270;p52"/>
                <p:cNvCxnSpPr/>
                <p:nvPr/>
              </p:nvCxnSpPr>
              <p:spPr>
                <a:xfrm>
                  <a:off x="7151600" y="2373361"/>
                  <a:ext cx="172470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1271" name="Google Shape;1271;p52"/>
            <p:cNvCxnSpPr/>
            <p:nvPr/>
          </p:nvCxnSpPr>
          <p:spPr>
            <a:xfrm>
              <a:off x="7469486" y="2052225"/>
              <a:ext cx="1724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72" name="Google Shape;1272;p52"/>
            <p:cNvSpPr/>
            <p:nvPr/>
          </p:nvSpPr>
          <p:spPr>
            <a:xfrm>
              <a:off x="8031688" y="1782907"/>
              <a:ext cx="599697" cy="538636"/>
            </a:xfrm>
            <a:custGeom>
              <a:avLst/>
              <a:gdLst/>
              <a:ahLst/>
              <a:cxnLst/>
              <a:rect l="l" t="t" r="r" b="b"/>
              <a:pathLst>
                <a:path w="11123" h="9990" extrusionOk="0">
                  <a:moveTo>
                    <a:pt x="5566" y="0"/>
                  </a:moveTo>
                  <a:cubicBezTo>
                    <a:pt x="4372" y="0"/>
                    <a:pt x="3174" y="424"/>
                    <a:pt x="2220" y="1288"/>
                  </a:cubicBezTo>
                  <a:cubicBezTo>
                    <a:pt x="172" y="3117"/>
                    <a:pt x="1" y="6287"/>
                    <a:pt x="1855" y="8336"/>
                  </a:cubicBezTo>
                  <a:cubicBezTo>
                    <a:pt x="2832" y="9431"/>
                    <a:pt x="4192" y="9989"/>
                    <a:pt x="5560" y="9989"/>
                  </a:cubicBezTo>
                  <a:cubicBezTo>
                    <a:pt x="6752" y="9989"/>
                    <a:pt x="7949" y="9565"/>
                    <a:pt x="8903" y="8702"/>
                  </a:cubicBezTo>
                  <a:cubicBezTo>
                    <a:pt x="10952" y="6873"/>
                    <a:pt x="11123" y="3702"/>
                    <a:pt x="9293" y="1653"/>
                  </a:cubicBezTo>
                  <a:cubicBezTo>
                    <a:pt x="8303" y="559"/>
                    <a:pt x="6936" y="0"/>
                    <a:pt x="5566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8111159" y="1873044"/>
              <a:ext cx="448465" cy="440236"/>
            </a:xfrm>
            <a:custGeom>
              <a:avLst/>
              <a:gdLst/>
              <a:ahLst/>
              <a:cxnLst/>
              <a:rect l="l" t="t" r="r" b="b"/>
              <a:pathLst>
                <a:path w="8318" h="8165" extrusionOk="0">
                  <a:moveTo>
                    <a:pt x="4147" y="0"/>
                  </a:moveTo>
                  <a:cubicBezTo>
                    <a:pt x="1171" y="0"/>
                    <a:pt x="1366" y="3829"/>
                    <a:pt x="1366" y="3829"/>
                  </a:cubicBezTo>
                  <a:lnTo>
                    <a:pt x="2513" y="3829"/>
                  </a:lnTo>
                  <a:cubicBezTo>
                    <a:pt x="2659" y="4098"/>
                    <a:pt x="2854" y="4366"/>
                    <a:pt x="3074" y="4561"/>
                  </a:cubicBezTo>
                  <a:cubicBezTo>
                    <a:pt x="1952" y="4707"/>
                    <a:pt x="879" y="5195"/>
                    <a:pt x="1" y="5951"/>
                  </a:cubicBezTo>
                  <a:cubicBezTo>
                    <a:pt x="1000" y="7427"/>
                    <a:pt x="2580" y="8165"/>
                    <a:pt x="4159" y="8165"/>
                  </a:cubicBezTo>
                  <a:cubicBezTo>
                    <a:pt x="5738" y="8165"/>
                    <a:pt x="7317" y="7427"/>
                    <a:pt x="8317" y="5951"/>
                  </a:cubicBezTo>
                  <a:cubicBezTo>
                    <a:pt x="7439" y="5195"/>
                    <a:pt x="6366" y="4707"/>
                    <a:pt x="5220" y="4561"/>
                  </a:cubicBezTo>
                  <a:cubicBezTo>
                    <a:pt x="5464" y="4366"/>
                    <a:pt x="5659" y="4098"/>
                    <a:pt x="5805" y="3829"/>
                  </a:cubicBezTo>
                  <a:lnTo>
                    <a:pt x="6952" y="3829"/>
                  </a:lnTo>
                  <a:cubicBezTo>
                    <a:pt x="6952" y="3829"/>
                    <a:pt x="7122" y="0"/>
                    <a:pt x="4147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52"/>
          <p:cNvGrpSpPr/>
          <p:nvPr/>
        </p:nvGrpSpPr>
        <p:grpSpPr>
          <a:xfrm>
            <a:off x="7927951" y="2080033"/>
            <a:ext cx="941841" cy="2789257"/>
            <a:chOff x="6592201" y="2061933"/>
            <a:chExt cx="941841" cy="2789257"/>
          </a:xfrm>
        </p:grpSpPr>
        <p:sp>
          <p:nvSpPr>
            <p:cNvPr id="1275" name="Google Shape;1275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69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06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  <a:moveTo>
                    <a:pt x="4172" y="3293"/>
                  </a:moveTo>
                  <a:cubicBezTo>
                    <a:pt x="4952" y="3293"/>
                    <a:pt x="4952" y="2147"/>
                    <a:pt x="4172" y="2147"/>
                  </a:cubicBezTo>
                  <a:cubicBezTo>
                    <a:pt x="4025" y="2147"/>
                    <a:pt x="3879" y="2196"/>
                    <a:pt x="3757" y="2318"/>
                  </a:cubicBezTo>
                  <a:cubicBezTo>
                    <a:pt x="3537" y="2537"/>
                    <a:pt x="3537" y="2903"/>
                    <a:pt x="3757" y="3123"/>
                  </a:cubicBezTo>
                  <a:cubicBezTo>
                    <a:pt x="3879" y="3244"/>
                    <a:pt x="4025" y="3293"/>
                    <a:pt x="4172" y="3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6592201" y="2061933"/>
              <a:ext cx="941841" cy="2789257"/>
            </a:xfrm>
            <a:custGeom>
              <a:avLst/>
              <a:gdLst/>
              <a:ahLst/>
              <a:cxnLst/>
              <a:rect l="l" t="t" r="r" b="b"/>
              <a:pathLst>
                <a:path w="8343" h="24976" extrusionOk="0">
                  <a:moveTo>
                    <a:pt x="391" y="23464"/>
                  </a:moveTo>
                  <a:cubicBezTo>
                    <a:pt x="391" y="23756"/>
                    <a:pt x="513" y="24049"/>
                    <a:pt x="733" y="24268"/>
                  </a:cubicBezTo>
                  <a:cubicBezTo>
                    <a:pt x="928" y="24488"/>
                    <a:pt x="1220" y="24585"/>
                    <a:pt x="1537" y="24585"/>
                  </a:cubicBezTo>
                  <a:lnTo>
                    <a:pt x="6806" y="24585"/>
                  </a:lnTo>
                  <a:cubicBezTo>
                    <a:pt x="7440" y="24585"/>
                    <a:pt x="7952" y="24073"/>
                    <a:pt x="7952" y="23464"/>
                  </a:cubicBezTo>
                  <a:lnTo>
                    <a:pt x="7952" y="4074"/>
                  </a:lnTo>
                  <a:cubicBezTo>
                    <a:pt x="7879" y="2025"/>
                    <a:pt x="6220" y="391"/>
                    <a:pt x="4172" y="391"/>
                  </a:cubicBezTo>
                  <a:cubicBezTo>
                    <a:pt x="2123" y="391"/>
                    <a:pt x="440" y="2025"/>
                    <a:pt x="391" y="4074"/>
                  </a:cubicBezTo>
                  <a:close/>
                  <a:moveTo>
                    <a:pt x="4172" y="2196"/>
                  </a:moveTo>
                  <a:cubicBezTo>
                    <a:pt x="4854" y="2196"/>
                    <a:pt x="4854" y="3244"/>
                    <a:pt x="4172" y="3244"/>
                  </a:cubicBezTo>
                  <a:cubicBezTo>
                    <a:pt x="4025" y="3244"/>
                    <a:pt x="3903" y="3171"/>
                    <a:pt x="3806" y="3074"/>
                  </a:cubicBezTo>
                  <a:cubicBezTo>
                    <a:pt x="3611" y="2879"/>
                    <a:pt x="3611" y="2562"/>
                    <a:pt x="3806" y="2342"/>
                  </a:cubicBezTo>
                  <a:cubicBezTo>
                    <a:pt x="3903" y="2245"/>
                    <a:pt x="4025" y="2196"/>
                    <a:pt x="4172" y="2196"/>
                  </a:cubicBezTo>
                  <a:close/>
                  <a:moveTo>
                    <a:pt x="3611" y="2147"/>
                  </a:moveTo>
                  <a:cubicBezTo>
                    <a:pt x="4220" y="1513"/>
                    <a:pt x="5269" y="2196"/>
                    <a:pt x="4928" y="3025"/>
                  </a:cubicBezTo>
                  <a:cubicBezTo>
                    <a:pt x="4586" y="3854"/>
                    <a:pt x="3367" y="3610"/>
                    <a:pt x="3367" y="2708"/>
                  </a:cubicBezTo>
                  <a:cubicBezTo>
                    <a:pt x="3367" y="2488"/>
                    <a:pt x="3440" y="2293"/>
                    <a:pt x="3611" y="2147"/>
                  </a:cubicBezTo>
                  <a:close/>
                  <a:moveTo>
                    <a:pt x="7196" y="19951"/>
                  </a:moveTo>
                  <a:lnTo>
                    <a:pt x="7196" y="19951"/>
                  </a:lnTo>
                  <a:lnTo>
                    <a:pt x="7196" y="22805"/>
                  </a:lnTo>
                  <a:cubicBezTo>
                    <a:pt x="7196" y="22878"/>
                    <a:pt x="7123" y="22951"/>
                    <a:pt x="7049" y="22951"/>
                  </a:cubicBezTo>
                  <a:lnTo>
                    <a:pt x="1294" y="22951"/>
                  </a:lnTo>
                  <a:cubicBezTo>
                    <a:pt x="1220" y="22951"/>
                    <a:pt x="1147" y="22878"/>
                    <a:pt x="1147" y="22805"/>
                  </a:cubicBezTo>
                  <a:lnTo>
                    <a:pt x="1147" y="5635"/>
                  </a:lnTo>
                  <a:cubicBezTo>
                    <a:pt x="1147" y="5562"/>
                    <a:pt x="1220" y="5488"/>
                    <a:pt x="1294" y="5488"/>
                  </a:cubicBezTo>
                  <a:lnTo>
                    <a:pt x="7025" y="5488"/>
                  </a:lnTo>
                  <a:cubicBezTo>
                    <a:pt x="7123" y="5488"/>
                    <a:pt x="7196" y="5562"/>
                    <a:pt x="7196" y="5635"/>
                  </a:cubicBezTo>
                  <a:lnTo>
                    <a:pt x="7196" y="8488"/>
                  </a:lnTo>
                  <a:lnTo>
                    <a:pt x="7196" y="8488"/>
                  </a:lnTo>
                  <a:lnTo>
                    <a:pt x="7196" y="11366"/>
                  </a:lnTo>
                  <a:lnTo>
                    <a:pt x="7196" y="11366"/>
                  </a:lnTo>
                  <a:lnTo>
                    <a:pt x="7196" y="14220"/>
                  </a:lnTo>
                  <a:lnTo>
                    <a:pt x="7196" y="14220"/>
                  </a:lnTo>
                  <a:lnTo>
                    <a:pt x="7196" y="17073"/>
                  </a:lnTo>
                  <a:lnTo>
                    <a:pt x="7196" y="17073"/>
                  </a:lnTo>
                  <a:lnTo>
                    <a:pt x="7196" y="19927"/>
                  </a:lnTo>
                  <a:close/>
                  <a:moveTo>
                    <a:pt x="6879" y="20098"/>
                  </a:moveTo>
                  <a:lnTo>
                    <a:pt x="6879" y="22659"/>
                  </a:lnTo>
                  <a:lnTo>
                    <a:pt x="1440" y="22659"/>
                  </a:lnTo>
                  <a:lnTo>
                    <a:pt x="1440" y="20098"/>
                  </a:lnTo>
                  <a:close/>
                  <a:moveTo>
                    <a:pt x="1440" y="19781"/>
                  </a:moveTo>
                  <a:lnTo>
                    <a:pt x="1440" y="17220"/>
                  </a:lnTo>
                  <a:lnTo>
                    <a:pt x="6879" y="17220"/>
                  </a:lnTo>
                  <a:lnTo>
                    <a:pt x="6879" y="19781"/>
                  </a:lnTo>
                  <a:close/>
                  <a:moveTo>
                    <a:pt x="1440" y="16927"/>
                  </a:moveTo>
                  <a:lnTo>
                    <a:pt x="1440" y="14366"/>
                  </a:lnTo>
                  <a:lnTo>
                    <a:pt x="6879" y="14366"/>
                  </a:lnTo>
                  <a:lnTo>
                    <a:pt x="6879" y="16927"/>
                  </a:lnTo>
                  <a:close/>
                  <a:moveTo>
                    <a:pt x="1440" y="14074"/>
                  </a:moveTo>
                  <a:lnTo>
                    <a:pt x="1440" y="11513"/>
                  </a:lnTo>
                  <a:lnTo>
                    <a:pt x="6879" y="11513"/>
                  </a:lnTo>
                  <a:lnTo>
                    <a:pt x="6879" y="14074"/>
                  </a:lnTo>
                  <a:close/>
                  <a:moveTo>
                    <a:pt x="1440" y="11196"/>
                  </a:moveTo>
                  <a:lnTo>
                    <a:pt x="1440" y="8635"/>
                  </a:lnTo>
                  <a:lnTo>
                    <a:pt x="6879" y="8635"/>
                  </a:lnTo>
                  <a:lnTo>
                    <a:pt x="6879" y="11196"/>
                  </a:lnTo>
                  <a:close/>
                  <a:moveTo>
                    <a:pt x="1440" y="8342"/>
                  </a:moveTo>
                  <a:lnTo>
                    <a:pt x="1440" y="5805"/>
                  </a:lnTo>
                  <a:lnTo>
                    <a:pt x="6879" y="5805"/>
                  </a:lnTo>
                  <a:lnTo>
                    <a:pt x="6879" y="8366"/>
                  </a:lnTo>
                  <a:close/>
                  <a:moveTo>
                    <a:pt x="440" y="24537"/>
                  </a:moveTo>
                  <a:cubicBezTo>
                    <a:pt x="147" y="24244"/>
                    <a:pt x="1" y="23854"/>
                    <a:pt x="1" y="23464"/>
                  </a:cubicBezTo>
                  <a:lnTo>
                    <a:pt x="1" y="4074"/>
                  </a:lnTo>
                  <a:cubicBezTo>
                    <a:pt x="50" y="1805"/>
                    <a:pt x="1903" y="1"/>
                    <a:pt x="4172" y="1"/>
                  </a:cubicBezTo>
                  <a:cubicBezTo>
                    <a:pt x="6440" y="1"/>
                    <a:pt x="8293" y="1805"/>
                    <a:pt x="8342" y="4074"/>
                  </a:cubicBezTo>
                  <a:lnTo>
                    <a:pt x="8342" y="23464"/>
                  </a:lnTo>
                  <a:cubicBezTo>
                    <a:pt x="8342" y="24293"/>
                    <a:pt x="7659" y="24976"/>
                    <a:pt x="6830" y="24976"/>
                  </a:cubicBezTo>
                  <a:lnTo>
                    <a:pt x="1537" y="24976"/>
                  </a:lnTo>
                  <a:cubicBezTo>
                    <a:pt x="1123" y="24976"/>
                    <a:pt x="733" y="24829"/>
                    <a:pt x="440" y="245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6636341" y="2105487"/>
              <a:ext cx="853561" cy="2702149"/>
            </a:xfrm>
            <a:custGeom>
              <a:avLst/>
              <a:gdLst/>
              <a:ahLst/>
              <a:cxnLst/>
              <a:rect l="l" t="t" r="r" b="b"/>
              <a:pathLst>
                <a:path w="7561" h="24196" extrusionOk="0">
                  <a:moveTo>
                    <a:pt x="0" y="3684"/>
                  </a:moveTo>
                  <a:lnTo>
                    <a:pt x="0" y="23074"/>
                  </a:lnTo>
                  <a:cubicBezTo>
                    <a:pt x="0" y="23366"/>
                    <a:pt x="122" y="23659"/>
                    <a:pt x="342" y="23878"/>
                  </a:cubicBezTo>
                  <a:cubicBezTo>
                    <a:pt x="537" y="24098"/>
                    <a:pt x="829" y="24195"/>
                    <a:pt x="1146" y="24195"/>
                  </a:cubicBezTo>
                  <a:lnTo>
                    <a:pt x="6415" y="24195"/>
                  </a:lnTo>
                  <a:cubicBezTo>
                    <a:pt x="7049" y="24195"/>
                    <a:pt x="7561" y="23683"/>
                    <a:pt x="7561" y="23074"/>
                  </a:cubicBezTo>
                  <a:lnTo>
                    <a:pt x="7561" y="3684"/>
                  </a:lnTo>
                  <a:cubicBezTo>
                    <a:pt x="7488" y="1635"/>
                    <a:pt x="5829" y="1"/>
                    <a:pt x="3781" y="1"/>
                  </a:cubicBezTo>
                  <a:cubicBezTo>
                    <a:pt x="1732" y="1"/>
                    <a:pt x="49" y="1635"/>
                    <a:pt x="0" y="3684"/>
                  </a:cubicBezTo>
                  <a:close/>
                  <a:moveTo>
                    <a:pt x="4585" y="2318"/>
                  </a:moveTo>
                  <a:cubicBezTo>
                    <a:pt x="4585" y="3220"/>
                    <a:pt x="3366" y="3464"/>
                    <a:pt x="3024" y="2635"/>
                  </a:cubicBezTo>
                  <a:cubicBezTo>
                    <a:pt x="2683" y="1806"/>
                    <a:pt x="3732" y="1123"/>
                    <a:pt x="4366" y="1757"/>
                  </a:cubicBezTo>
                  <a:cubicBezTo>
                    <a:pt x="4512" y="1903"/>
                    <a:pt x="4585" y="2098"/>
                    <a:pt x="4585" y="2318"/>
                  </a:cubicBezTo>
                  <a:close/>
                  <a:moveTo>
                    <a:pt x="903" y="5098"/>
                  </a:moveTo>
                  <a:lnTo>
                    <a:pt x="6634" y="5098"/>
                  </a:lnTo>
                  <a:cubicBezTo>
                    <a:pt x="6732" y="5098"/>
                    <a:pt x="6805" y="5172"/>
                    <a:pt x="6805" y="5245"/>
                  </a:cubicBezTo>
                  <a:lnTo>
                    <a:pt x="6805" y="8123"/>
                  </a:lnTo>
                  <a:lnTo>
                    <a:pt x="6805" y="8123"/>
                  </a:lnTo>
                  <a:lnTo>
                    <a:pt x="6805" y="10976"/>
                  </a:lnTo>
                  <a:lnTo>
                    <a:pt x="6805" y="10976"/>
                  </a:lnTo>
                  <a:lnTo>
                    <a:pt x="6805" y="13830"/>
                  </a:lnTo>
                  <a:lnTo>
                    <a:pt x="6805" y="13830"/>
                  </a:lnTo>
                  <a:lnTo>
                    <a:pt x="6805" y="16683"/>
                  </a:lnTo>
                  <a:lnTo>
                    <a:pt x="6805" y="16683"/>
                  </a:lnTo>
                  <a:lnTo>
                    <a:pt x="6805" y="19537"/>
                  </a:lnTo>
                  <a:lnTo>
                    <a:pt x="6805" y="19537"/>
                  </a:lnTo>
                  <a:lnTo>
                    <a:pt x="6805" y="22415"/>
                  </a:lnTo>
                  <a:cubicBezTo>
                    <a:pt x="6805" y="22488"/>
                    <a:pt x="6732" y="22561"/>
                    <a:pt x="6634" y="22561"/>
                  </a:cubicBezTo>
                  <a:lnTo>
                    <a:pt x="903" y="22561"/>
                  </a:lnTo>
                  <a:cubicBezTo>
                    <a:pt x="829" y="22561"/>
                    <a:pt x="756" y="22488"/>
                    <a:pt x="756" y="22415"/>
                  </a:cubicBezTo>
                  <a:lnTo>
                    <a:pt x="756" y="5245"/>
                  </a:lnTo>
                  <a:cubicBezTo>
                    <a:pt x="756" y="5172"/>
                    <a:pt x="829" y="5098"/>
                    <a:pt x="903" y="50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6754649" y="2707541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6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6754649" y="3028949"/>
              <a:ext cx="614122" cy="286006"/>
            </a:xfrm>
            <a:custGeom>
              <a:avLst/>
              <a:gdLst/>
              <a:ahLst/>
              <a:cxnLst/>
              <a:rect l="l" t="t" r="r" b="b"/>
              <a:pathLst>
                <a:path w="5440" h="2561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7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2"/>
            <p:cNvSpPr/>
            <p:nvPr/>
          </p:nvSpPr>
          <p:spPr>
            <a:xfrm>
              <a:off x="6754649" y="3347564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2"/>
            <p:cNvSpPr/>
            <p:nvPr/>
          </p:nvSpPr>
          <p:spPr>
            <a:xfrm>
              <a:off x="6754649" y="3666292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866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6754649" y="3987700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0"/>
                  </a:moveTo>
                  <a:lnTo>
                    <a:pt x="1" y="2561"/>
                  </a:lnTo>
                  <a:lnTo>
                    <a:pt x="5440" y="2561"/>
                  </a:lnTo>
                  <a:lnTo>
                    <a:pt x="5440" y="0"/>
                  </a:lnTo>
                  <a:close/>
                </a:path>
              </a:pathLst>
            </a:custGeom>
            <a:solidFill>
              <a:schemeClr val="accent3">
                <a:alpha val="93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6754649" y="4306316"/>
              <a:ext cx="614122" cy="286118"/>
            </a:xfrm>
            <a:custGeom>
              <a:avLst/>
              <a:gdLst/>
              <a:ahLst/>
              <a:cxnLst/>
              <a:rect l="l" t="t" r="r" b="b"/>
              <a:pathLst>
                <a:path w="5440" h="2562" extrusionOk="0">
                  <a:moveTo>
                    <a:pt x="1" y="1"/>
                  </a:moveTo>
                  <a:lnTo>
                    <a:pt x="1" y="2562"/>
                  </a:lnTo>
                  <a:lnTo>
                    <a:pt x="5440" y="2562"/>
                  </a:lnTo>
                  <a:lnTo>
                    <a:pt x="54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6655532" y="2184555"/>
              <a:ext cx="834370" cy="2623081"/>
            </a:xfrm>
            <a:custGeom>
              <a:avLst/>
              <a:gdLst/>
              <a:ahLst/>
              <a:cxnLst/>
              <a:rect l="l" t="t" r="r" b="b"/>
              <a:pathLst>
                <a:path w="7391" h="23488" extrusionOk="0">
                  <a:moveTo>
                    <a:pt x="6928" y="21951"/>
                  </a:moveTo>
                  <a:cubicBezTo>
                    <a:pt x="6928" y="22244"/>
                    <a:pt x="6830" y="22536"/>
                    <a:pt x="6610" y="22756"/>
                  </a:cubicBezTo>
                  <a:cubicBezTo>
                    <a:pt x="6391" y="22975"/>
                    <a:pt x="6098" y="23073"/>
                    <a:pt x="5806" y="23097"/>
                  </a:cubicBezTo>
                  <a:lnTo>
                    <a:pt x="513" y="23097"/>
                  </a:lnTo>
                  <a:cubicBezTo>
                    <a:pt x="342" y="23097"/>
                    <a:pt x="172" y="23048"/>
                    <a:pt x="1" y="22951"/>
                  </a:cubicBezTo>
                  <a:cubicBezTo>
                    <a:pt x="50" y="23024"/>
                    <a:pt x="98" y="23097"/>
                    <a:pt x="172" y="23170"/>
                  </a:cubicBezTo>
                  <a:cubicBezTo>
                    <a:pt x="367" y="23390"/>
                    <a:pt x="659" y="23487"/>
                    <a:pt x="976" y="23487"/>
                  </a:cubicBezTo>
                  <a:lnTo>
                    <a:pt x="6245" y="23487"/>
                  </a:lnTo>
                  <a:cubicBezTo>
                    <a:pt x="6879" y="23487"/>
                    <a:pt x="7391" y="22975"/>
                    <a:pt x="7391" y="22366"/>
                  </a:cubicBezTo>
                  <a:lnTo>
                    <a:pt x="7391" y="2976"/>
                  </a:lnTo>
                  <a:cubicBezTo>
                    <a:pt x="7391" y="1976"/>
                    <a:pt x="6976" y="1025"/>
                    <a:pt x="6269" y="317"/>
                  </a:cubicBezTo>
                  <a:cubicBezTo>
                    <a:pt x="6171" y="195"/>
                    <a:pt x="6049" y="98"/>
                    <a:pt x="5928" y="0"/>
                  </a:cubicBezTo>
                  <a:cubicBezTo>
                    <a:pt x="6586" y="707"/>
                    <a:pt x="6952" y="1610"/>
                    <a:pt x="6928" y="2561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52"/>
          <p:cNvGrpSpPr/>
          <p:nvPr/>
        </p:nvGrpSpPr>
        <p:grpSpPr>
          <a:xfrm>
            <a:off x="7141459" y="1885950"/>
            <a:ext cx="603495" cy="1371596"/>
            <a:chOff x="3724575" y="3497700"/>
            <a:chExt cx="603495" cy="1371596"/>
          </a:xfrm>
        </p:grpSpPr>
        <p:sp>
          <p:nvSpPr>
            <p:cNvPr id="1286" name="Google Shape;1286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5488" y="16414"/>
                  </a:moveTo>
                  <a:lnTo>
                    <a:pt x="1732" y="16414"/>
                  </a:lnTo>
                  <a:cubicBezTo>
                    <a:pt x="781" y="16414"/>
                    <a:pt x="1" y="15634"/>
                    <a:pt x="1" y="14683"/>
                  </a:cubicBezTo>
                  <a:lnTo>
                    <a:pt x="1" y="5537"/>
                  </a:lnTo>
                  <a:cubicBezTo>
                    <a:pt x="1" y="5073"/>
                    <a:pt x="196" y="4634"/>
                    <a:pt x="513" y="4317"/>
                  </a:cubicBezTo>
                  <a:cubicBezTo>
                    <a:pt x="757" y="4073"/>
                    <a:pt x="1050" y="3902"/>
                    <a:pt x="1367" y="3829"/>
                  </a:cubicBezTo>
                  <a:lnTo>
                    <a:pt x="1367" y="781"/>
                  </a:lnTo>
                  <a:cubicBezTo>
                    <a:pt x="1367" y="585"/>
                    <a:pt x="1440" y="366"/>
                    <a:pt x="1610" y="220"/>
                  </a:cubicBezTo>
                  <a:cubicBezTo>
                    <a:pt x="1757" y="73"/>
                    <a:pt x="1952" y="0"/>
                    <a:pt x="2147" y="0"/>
                  </a:cubicBezTo>
                  <a:lnTo>
                    <a:pt x="5074" y="0"/>
                  </a:lnTo>
                  <a:cubicBezTo>
                    <a:pt x="5513" y="0"/>
                    <a:pt x="5854" y="342"/>
                    <a:pt x="5854" y="781"/>
                  </a:cubicBezTo>
                  <a:lnTo>
                    <a:pt x="5854" y="3829"/>
                  </a:lnTo>
                  <a:cubicBezTo>
                    <a:pt x="6659" y="4024"/>
                    <a:pt x="7220" y="4732"/>
                    <a:pt x="7220" y="5537"/>
                  </a:cubicBezTo>
                  <a:lnTo>
                    <a:pt x="7220" y="14683"/>
                  </a:lnTo>
                  <a:cubicBezTo>
                    <a:pt x="7220" y="15634"/>
                    <a:pt x="6440" y="16414"/>
                    <a:pt x="5488" y="164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3757170" y="3848221"/>
              <a:ext cx="538223" cy="988485"/>
            </a:xfrm>
            <a:custGeom>
              <a:avLst/>
              <a:gdLst/>
              <a:ahLst/>
              <a:cxnLst/>
              <a:rect l="l" t="t" r="r" b="b"/>
              <a:pathLst>
                <a:path w="6440" h="11830" extrusionOk="0">
                  <a:moveTo>
                    <a:pt x="5098" y="0"/>
                  </a:moveTo>
                  <a:lnTo>
                    <a:pt x="1342" y="0"/>
                  </a:lnTo>
                  <a:cubicBezTo>
                    <a:pt x="611" y="0"/>
                    <a:pt x="1" y="610"/>
                    <a:pt x="1" y="1342"/>
                  </a:cubicBezTo>
                  <a:lnTo>
                    <a:pt x="1" y="10488"/>
                  </a:lnTo>
                  <a:cubicBezTo>
                    <a:pt x="1" y="11219"/>
                    <a:pt x="611" y="11829"/>
                    <a:pt x="1342" y="11829"/>
                  </a:cubicBezTo>
                  <a:lnTo>
                    <a:pt x="5098" y="11829"/>
                  </a:lnTo>
                  <a:cubicBezTo>
                    <a:pt x="5830" y="11829"/>
                    <a:pt x="6440" y="11219"/>
                    <a:pt x="6440" y="10488"/>
                  </a:cubicBezTo>
                  <a:lnTo>
                    <a:pt x="6440" y="1342"/>
                  </a:lnTo>
                  <a:cubicBezTo>
                    <a:pt x="6440" y="610"/>
                    <a:pt x="5830" y="0"/>
                    <a:pt x="50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3816342" y="4047922"/>
              <a:ext cx="38779" cy="654255"/>
            </a:xfrm>
            <a:custGeom>
              <a:avLst/>
              <a:gdLst/>
              <a:ahLst/>
              <a:cxnLst/>
              <a:rect l="l" t="t" r="r" b="b"/>
              <a:pathLst>
                <a:path w="464" h="7830" extrusionOk="0">
                  <a:moveTo>
                    <a:pt x="439" y="7610"/>
                  </a:moveTo>
                  <a:cubicBezTo>
                    <a:pt x="464" y="7829"/>
                    <a:pt x="0" y="7829"/>
                    <a:pt x="25" y="7610"/>
                  </a:cubicBezTo>
                  <a:lnTo>
                    <a:pt x="25" y="1781"/>
                  </a:lnTo>
                  <a:cubicBezTo>
                    <a:pt x="0" y="1561"/>
                    <a:pt x="464" y="1561"/>
                    <a:pt x="439" y="1781"/>
                  </a:cubicBezTo>
                  <a:close/>
                  <a:moveTo>
                    <a:pt x="439" y="732"/>
                  </a:moveTo>
                  <a:cubicBezTo>
                    <a:pt x="415" y="952"/>
                    <a:pt x="73" y="952"/>
                    <a:pt x="25" y="732"/>
                  </a:cubicBezTo>
                  <a:lnTo>
                    <a:pt x="25" y="220"/>
                  </a:lnTo>
                  <a:cubicBezTo>
                    <a:pt x="0" y="0"/>
                    <a:pt x="464" y="0"/>
                    <a:pt x="439" y="22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3724575" y="3497700"/>
              <a:ext cx="603495" cy="1371596"/>
            </a:xfrm>
            <a:custGeom>
              <a:avLst/>
              <a:gdLst/>
              <a:ahLst/>
              <a:cxnLst/>
              <a:rect l="l" t="t" r="r" b="b"/>
              <a:pathLst>
                <a:path w="7221" h="16415" extrusionOk="0">
                  <a:moveTo>
                    <a:pt x="3171" y="2293"/>
                  </a:moveTo>
                  <a:lnTo>
                    <a:pt x="2415" y="2293"/>
                  </a:lnTo>
                  <a:cubicBezTo>
                    <a:pt x="2342" y="2293"/>
                    <a:pt x="2269" y="2220"/>
                    <a:pt x="2269" y="2146"/>
                  </a:cubicBezTo>
                  <a:lnTo>
                    <a:pt x="2269" y="1293"/>
                  </a:lnTo>
                  <a:cubicBezTo>
                    <a:pt x="2269" y="1195"/>
                    <a:pt x="2342" y="1146"/>
                    <a:pt x="2415" y="1146"/>
                  </a:cubicBezTo>
                  <a:lnTo>
                    <a:pt x="3171" y="1146"/>
                  </a:lnTo>
                  <a:cubicBezTo>
                    <a:pt x="3245" y="1146"/>
                    <a:pt x="3318" y="1195"/>
                    <a:pt x="3318" y="1293"/>
                  </a:cubicBezTo>
                  <a:lnTo>
                    <a:pt x="3318" y="2146"/>
                  </a:lnTo>
                  <a:cubicBezTo>
                    <a:pt x="3318" y="2220"/>
                    <a:pt x="3245" y="2293"/>
                    <a:pt x="3171" y="2293"/>
                  </a:cubicBezTo>
                  <a:close/>
                  <a:moveTo>
                    <a:pt x="5488" y="16414"/>
                  </a:moveTo>
                  <a:cubicBezTo>
                    <a:pt x="6440" y="16414"/>
                    <a:pt x="7220" y="15634"/>
                    <a:pt x="7220" y="14683"/>
                  </a:cubicBezTo>
                  <a:lnTo>
                    <a:pt x="7220" y="5537"/>
                  </a:lnTo>
                  <a:cubicBezTo>
                    <a:pt x="7220" y="4707"/>
                    <a:pt x="6659" y="4000"/>
                    <a:pt x="5854" y="3829"/>
                  </a:cubicBezTo>
                  <a:lnTo>
                    <a:pt x="5854" y="781"/>
                  </a:lnTo>
                  <a:cubicBezTo>
                    <a:pt x="5854" y="342"/>
                    <a:pt x="5513" y="0"/>
                    <a:pt x="5074" y="0"/>
                  </a:cubicBezTo>
                  <a:lnTo>
                    <a:pt x="2147" y="0"/>
                  </a:lnTo>
                  <a:cubicBezTo>
                    <a:pt x="1952" y="0"/>
                    <a:pt x="1732" y="73"/>
                    <a:pt x="1586" y="220"/>
                  </a:cubicBezTo>
                  <a:cubicBezTo>
                    <a:pt x="1440" y="366"/>
                    <a:pt x="1367" y="561"/>
                    <a:pt x="1367" y="781"/>
                  </a:cubicBezTo>
                  <a:lnTo>
                    <a:pt x="1367" y="3829"/>
                  </a:lnTo>
                  <a:cubicBezTo>
                    <a:pt x="1050" y="3902"/>
                    <a:pt x="757" y="4073"/>
                    <a:pt x="513" y="4293"/>
                  </a:cubicBezTo>
                  <a:cubicBezTo>
                    <a:pt x="196" y="4610"/>
                    <a:pt x="1" y="5049"/>
                    <a:pt x="1" y="5512"/>
                  </a:cubicBezTo>
                  <a:lnTo>
                    <a:pt x="1" y="14658"/>
                  </a:lnTo>
                  <a:cubicBezTo>
                    <a:pt x="1" y="15634"/>
                    <a:pt x="781" y="16414"/>
                    <a:pt x="1732" y="16414"/>
                  </a:cubicBezTo>
                  <a:close/>
                  <a:moveTo>
                    <a:pt x="1757" y="3805"/>
                  </a:moveTo>
                  <a:lnTo>
                    <a:pt x="5464" y="3805"/>
                  </a:lnTo>
                  <a:lnTo>
                    <a:pt x="5464" y="781"/>
                  </a:lnTo>
                  <a:cubicBezTo>
                    <a:pt x="5464" y="683"/>
                    <a:pt x="5415" y="585"/>
                    <a:pt x="5342" y="512"/>
                  </a:cubicBezTo>
                  <a:cubicBezTo>
                    <a:pt x="5269" y="439"/>
                    <a:pt x="5171" y="390"/>
                    <a:pt x="5074" y="390"/>
                  </a:cubicBezTo>
                  <a:lnTo>
                    <a:pt x="2147" y="390"/>
                  </a:lnTo>
                  <a:cubicBezTo>
                    <a:pt x="1928" y="390"/>
                    <a:pt x="1757" y="561"/>
                    <a:pt x="1757" y="781"/>
                  </a:cubicBezTo>
                  <a:close/>
                  <a:moveTo>
                    <a:pt x="1732" y="16024"/>
                  </a:moveTo>
                  <a:cubicBezTo>
                    <a:pt x="1001" y="16024"/>
                    <a:pt x="391" y="15414"/>
                    <a:pt x="391" y="14683"/>
                  </a:cubicBezTo>
                  <a:lnTo>
                    <a:pt x="391" y="5537"/>
                  </a:lnTo>
                  <a:cubicBezTo>
                    <a:pt x="391" y="4780"/>
                    <a:pt x="1001" y="4195"/>
                    <a:pt x="1732" y="4195"/>
                  </a:cubicBezTo>
                  <a:lnTo>
                    <a:pt x="5488" y="4195"/>
                  </a:lnTo>
                  <a:cubicBezTo>
                    <a:pt x="6220" y="4195"/>
                    <a:pt x="6830" y="4780"/>
                    <a:pt x="6830" y="5537"/>
                  </a:cubicBezTo>
                  <a:lnTo>
                    <a:pt x="6830" y="14683"/>
                  </a:lnTo>
                  <a:cubicBezTo>
                    <a:pt x="6830" y="15414"/>
                    <a:pt x="6220" y="16024"/>
                    <a:pt x="5488" y="16024"/>
                  </a:cubicBezTo>
                  <a:close/>
                  <a:moveTo>
                    <a:pt x="4781" y="2293"/>
                  </a:moveTo>
                  <a:lnTo>
                    <a:pt x="4074" y="2293"/>
                  </a:lnTo>
                  <a:cubicBezTo>
                    <a:pt x="3976" y="2293"/>
                    <a:pt x="3928" y="2220"/>
                    <a:pt x="3928" y="2146"/>
                  </a:cubicBezTo>
                  <a:lnTo>
                    <a:pt x="3928" y="1293"/>
                  </a:lnTo>
                  <a:cubicBezTo>
                    <a:pt x="3903" y="1220"/>
                    <a:pt x="3976" y="1146"/>
                    <a:pt x="4074" y="1146"/>
                  </a:cubicBezTo>
                  <a:lnTo>
                    <a:pt x="4781" y="1146"/>
                  </a:lnTo>
                  <a:cubicBezTo>
                    <a:pt x="4879" y="1146"/>
                    <a:pt x="4952" y="1220"/>
                    <a:pt x="4952" y="1293"/>
                  </a:cubicBezTo>
                  <a:lnTo>
                    <a:pt x="4952" y="2122"/>
                  </a:lnTo>
                  <a:cubicBezTo>
                    <a:pt x="4952" y="2220"/>
                    <a:pt x="4879" y="2293"/>
                    <a:pt x="4781" y="2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3871336" y="3530287"/>
              <a:ext cx="309980" cy="285349"/>
            </a:xfrm>
            <a:custGeom>
              <a:avLst/>
              <a:gdLst/>
              <a:ahLst/>
              <a:cxnLst/>
              <a:rect l="l" t="t" r="r" b="b"/>
              <a:pathLst>
                <a:path w="3709" h="3415" extrusionOk="0">
                  <a:moveTo>
                    <a:pt x="1" y="3415"/>
                  </a:moveTo>
                  <a:lnTo>
                    <a:pt x="3708" y="3415"/>
                  </a:lnTo>
                  <a:lnTo>
                    <a:pt x="3708" y="391"/>
                  </a:lnTo>
                  <a:cubicBezTo>
                    <a:pt x="3708" y="293"/>
                    <a:pt x="3659" y="195"/>
                    <a:pt x="3586" y="122"/>
                  </a:cubicBezTo>
                  <a:cubicBezTo>
                    <a:pt x="3513" y="49"/>
                    <a:pt x="3415" y="0"/>
                    <a:pt x="3318" y="0"/>
                  </a:cubicBezTo>
                  <a:lnTo>
                    <a:pt x="391" y="0"/>
                  </a:lnTo>
                  <a:cubicBezTo>
                    <a:pt x="172" y="0"/>
                    <a:pt x="1" y="171"/>
                    <a:pt x="1" y="391"/>
                  </a:cubicBezTo>
                  <a:close/>
                  <a:moveTo>
                    <a:pt x="1415" y="1903"/>
                  </a:moveTo>
                  <a:lnTo>
                    <a:pt x="659" y="1903"/>
                  </a:lnTo>
                  <a:cubicBezTo>
                    <a:pt x="586" y="1903"/>
                    <a:pt x="513" y="1830"/>
                    <a:pt x="513" y="1756"/>
                  </a:cubicBezTo>
                  <a:lnTo>
                    <a:pt x="513" y="903"/>
                  </a:lnTo>
                  <a:cubicBezTo>
                    <a:pt x="513" y="805"/>
                    <a:pt x="586" y="756"/>
                    <a:pt x="659" y="756"/>
                  </a:cubicBezTo>
                  <a:lnTo>
                    <a:pt x="1415" y="756"/>
                  </a:lnTo>
                  <a:cubicBezTo>
                    <a:pt x="1489" y="756"/>
                    <a:pt x="1562" y="805"/>
                    <a:pt x="1562" y="903"/>
                  </a:cubicBezTo>
                  <a:lnTo>
                    <a:pt x="1562" y="1756"/>
                  </a:lnTo>
                  <a:cubicBezTo>
                    <a:pt x="1562" y="1830"/>
                    <a:pt x="1489" y="1903"/>
                    <a:pt x="1415" y="1903"/>
                  </a:cubicBezTo>
                  <a:close/>
                  <a:moveTo>
                    <a:pt x="3025" y="1903"/>
                  </a:moveTo>
                  <a:lnTo>
                    <a:pt x="2318" y="1903"/>
                  </a:lnTo>
                  <a:cubicBezTo>
                    <a:pt x="2220" y="1903"/>
                    <a:pt x="2147" y="1830"/>
                    <a:pt x="2147" y="1732"/>
                  </a:cubicBezTo>
                  <a:lnTo>
                    <a:pt x="2147" y="903"/>
                  </a:lnTo>
                  <a:cubicBezTo>
                    <a:pt x="2147" y="830"/>
                    <a:pt x="2220" y="756"/>
                    <a:pt x="2318" y="756"/>
                  </a:cubicBezTo>
                  <a:lnTo>
                    <a:pt x="3025" y="756"/>
                  </a:lnTo>
                  <a:cubicBezTo>
                    <a:pt x="3123" y="756"/>
                    <a:pt x="3196" y="830"/>
                    <a:pt x="3196" y="903"/>
                  </a:cubicBezTo>
                  <a:lnTo>
                    <a:pt x="3196" y="1732"/>
                  </a:lnTo>
                  <a:cubicBezTo>
                    <a:pt x="3196" y="1830"/>
                    <a:pt x="3123" y="1903"/>
                    <a:pt x="3025" y="190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2"/>
            <p:cNvSpPr/>
            <p:nvPr/>
          </p:nvSpPr>
          <p:spPr>
            <a:xfrm>
              <a:off x="3775557" y="3848221"/>
              <a:ext cx="519836" cy="988485"/>
            </a:xfrm>
            <a:custGeom>
              <a:avLst/>
              <a:gdLst/>
              <a:ahLst/>
              <a:cxnLst/>
              <a:rect l="l" t="t" r="r" b="b"/>
              <a:pathLst>
                <a:path w="6220" h="11830" extrusionOk="0">
                  <a:moveTo>
                    <a:pt x="5074" y="707"/>
                  </a:moveTo>
                  <a:lnTo>
                    <a:pt x="5074" y="9854"/>
                  </a:lnTo>
                  <a:cubicBezTo>
                    <a:pt x="5074" y="10585"/>
                    <a:pt x="4464" y="11195"/>
                    <a:pt x="3732" y="11195"/>
                  </a:cubicBezTo>
                  <a:lnTo>
                    <a:pt x="1" y="11195"/>
                  </a:lnTo>
                  <a:cubicBezTo>
                    <a:pt x="49" y="11293"/>
                    <a:pt x="122" y="11366"/>
                    <a:pt x="196" y="11439"/>
                  </a:cubicBezTo>
                  <a:cubicBezTo>
                    <a:pt x="440" y="11683"/>
                    <a:pt x="781" y="11829"/>
                    <a:pt x="1122" y="11829"/>
                  </a:cubicBezTo>
                  <a:lnTo>
                    <a:pt x="4878" y="11829"/>
                  </a:lnTo>
                  <a:cubicBezTo>
                    <a:pt x="5610" y="11829"/>
                    <a:pt x="6220" y="11219"/>
                    <a:pt x="6220" y="10488"/>
                  </a:cubicBezTo>
                  <a:lnTo>
                    <a:pt x="6220" y="1342"/>
                  </a:lnTo>
                  <a:cubicBezTo>
                    <a:pt x="6220" y="610"/>
                    <a:pt x="5610" y="0"/>
                    <a:pt x="4878" y="0"/>
                  </a:cubicBezTo>
                  <a:lnTo>
                    <a:pt x="4878" y="0"/>
                  </a:lnTo>
                  <a:cubicBezTo>
                    <a:pt x="5000" y="220"/>
                    <a:pt x="5074" y="464"/>
                    <a:pt x="5074" y="707"/>
                  </a:cubicBezTo>
                  <a:close/>
                </a:path>
              </a:pathLst>
            </a:custGeom>
            <a:solidFill>
              <a:schemeClr val="dk1">
                <a:alpha val="2509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7692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31"/>
          <p:cNvGrpSpPr/>
          <p:nvPr/>
        </p:nvGrpSpPr>
        <p:grpSpPr>
          <a:xfrm>
            <a:off x="4643339" y="3195960"/>
            <a:ext cx="3943100" cy="1412550"/>
            <a:chOff x="4754850" y="1600325"/>
            <a:chExt cx="3771900" cy="1412550"/>
          </a:xfrm>
        </p:grpSpPr>
        <p:sp>
          <p:nvSpPr>
            <p:cNvPr id="480" name="Google Shape;480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2" name="Google Shape;482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3" name="Google Shape;483;p31"/>
          <p:cNvGrpSpPr/>
          <p:nvPr/>
        </p:nvGrpSpPr>
        <p:grpSpPr>
          <a:xfrm>
            <a:off x="640760" y="3195863"/>
            <a:ext cx="3726504" cy="1412550"/>
            <a:chOff x="4754850" y="1600325"/>
            <a:chExt cx="3771900" cy="1412550"/>
          </a:xfrm>
        </p:grpSpPr>
        <p:sp>
          <p:nvSpPr>
            <p:cNvPr id="484" name="Google Shape;484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6" name="Google Shape;486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7" name="Google Shape;487;p31"/>
          <p:cNvGrpSpPr/>
          <p:nvPr/>
        </p:nvGrpSpPr>
        <p:grpSpPr>
          <a:xfrm>
            <a:off x="640760" y="1600313"/>
            <a:ext cx="3726504" cy="1412550"/>
            <a:chOff x="4754850" y="1600325"/>
            <a:chExt cx="3771900" cy="1412550"/>
          </a:xfrm>
        </p:grpSpPr>
        <p:sp>
          <p:nvSpPr>
            <p:cNvPr id="488" name="Google Shape;488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0" name="Google Shape;490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1" name="Google Shape;491;p31"/>
          <p:cNvGrpSpPr/>
          <p:nvPr/>
        </p:nvGrpSpPr>
        <p:grpSpPr>
          <a:xfrm>
            <a:off x="4643339" y="1600313"/>
            <a:ext cx="3943100" cy="1412550"/>
            <a:chOff x="4754850" y="1600325"/>
            <a:chExt cx="3771900" cy="1412550"/>
          </a:xfrm>
        </p:grpSpPr>
        <p:sp>
          <p:nvSpPr>
            <p:cNvPr id="492" name="Google Shape;492;p31"/>
            <p:cNvSpPr/>
            <p:nvPr/>
          </p:nvSpPr>
          <p:spPr>
            <a:xfrm>
              <a:off x="4852650" y="169167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4754850" y="1600325"/>
              <a:ext cx="3674100" cy="13212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4" name="Google Shape;494;p31"/>
            <p:cNvCxnSpPr/>
            <p:nvPr/>
          </p:nvCxnSpPr>
          <p:spPr>
            <a:xfrm>
              <a:off x="4754850" y="1783325"/>
              <a:ext cx="36744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5" name="Google Shape;495;p31"/>
          <p:cNvSpPr txBox="1">
            <a:spLocks noGrp="1"/>
          </p:cNvSpPr>
          <p:nvPr>
            <p:ph type="subTitle" idx="1"/>
          </p:nvPr>
        </p:nvSpPr>
        <p:spPr>
          <a:xfrm>
            <a:off x="1883577" y="2077919"/>
            <a:ext cx="2247559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Karla" pitchFamily="2" charset="0"/>
              </a:rPr>
              <a:t>Problem</a:t>
            </a:r>
            <a:endParaRPr sz="2000" b="1">
              <a:latin typeface="Karla" pitchFamily="2" charset="0"/>
            </a:endParaRPr>
          </a:p>
        </p:txBody>
      </p:sp>
      <p:sp>
        <p:nvSpPr>
          <p:cNvPr id="496" name="Google Shape;496;p31"/>
          <p:cNvSpPr txBox="1">
            <a:spLocks noGrp="1"/>
          </p:cNvSpPr>
          <p:nvPr>
            <p:ph type="subTitle" idx="2"/>
          </p:nvPr>
        </p:nvSpPr>
        <p:spPr>
          <a:xfrm>
            <a:off x="1883577" y="3673613"/>
            <a:ext cx="275944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Karla" pitchFamily="2" charset="0"/>
              </a:rPr>
              <a:t>Low-fi Prototypes</a:t>
            </a:r>
            <a:endParaRPr sz="2000" b="1">
              <a:latin typeface="Karla" pitchFamily="2" charset="0"/>
            </a:endParaRPr>
          </a:p>
        </p:txBody>
      </p:sp>
      <p:sp>
        <p:nvSpPr>
          <p:cNvPr id="497" name="Google Shape;497;p31"/>
          <p:cNvSpPr txBox="1">
            <a:spLocks noGrp="1"/>
          </p:cNvSpPr>
          <p:nvPr>
            <p:ph type="subTitle" idx="3"/>
          </p:nvPr>
        </p:nvSpPr>
        <p:spPr>
          <a:xfrm>
            <a:off x="5885948" y="2077919"/>
            <a:ext cx="2485411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Karla" pitchFamily="2" charset="0"/>
              </a:rPr>
              <a:t>Concept Video</a:t>
            </a:r>
            <a:endParaRPr sz="2000" b="1">
              <a:latin typeface="Karla" pitchFamily="2" charset="0"/>
            </a:endParaRPr>
          </a:p>
        </p:txBody>
      </p:sp>
      <p:sp>
        <p:nvSpPr>
          <p:cNvPr id="498" name="Google Shape;498;p31"/>
          <p:cNvSpPr txBox="1">
            <a:spLocks noGrp="1"/>
          </p:cNvSpPr>
          <p:nvPr>
            <p:ph type="title"/>
          </p:nvPr>
        </p:nvSpPr>
        <p:spPr>
          <a:xfrm>
            <a:off x="694977" y="1802875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sp>
        <p:nvSpPr>
          <p:cNvPr id="500" name="Google Shape;500;p31"/>
          <p:cNvSpPr txBox="1">
            <a:spLocks noGrp="1"/>
          </p:cNvSpPr>
          <p:nvPr>
            <p:ph type="title" idx="6"/>
          </p:nvPr>
        </p:nvSpPr>
        <p:spPr>
          <a:xfrm>
            <a:off x="4697348" y="180360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sp>
        <p:nvSpPr>
          <p:cNvPr id="502" name="Google Shape;502;p31"/>
          <p:cNvSpPr txBox="1">
            <a:spLocks noGrp="1"/>
          </p:cNvSpPr>
          <p:nvPr>
            <p:ph type="title" idx="8"/>
          </p:nvPr>
        </p:nvSpPr>
        <p:spPr>
          <a:xfrm>
            <a:off x="695007" y="3399150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03</a:t>
            </a:r>
            <a:endParaRPr b="1"/>
          </a:p>
        </p:txBody>
      </p:sp>
      <p:sp>
        <p:nvSpPr>
          <p:cNvPr id="504" name="Google Shape;504;p31"/>
          <p:cNvSpPr txBox="1">
            <a:spLocks noGrp="1"/>
          </p:cNvSpPr>
          <p:nvPr>
            <p:ph type="title" idx="15"/>
          </p:nvPr>
        </p:nvSpPr>
        <p:spPr>
          <a:xfrm>
            <a:off x="715650" y="731525"/>
            <a:ext cx="77133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ubik Black" panose="020B0604020202020204" charset="0"/>
                <a:cs typeface="Rubik Black" panose="020B0604020202020204" charset="0"/>
              </a:rPr>
              <a:t>Final Report</a:t>
            </a:r>
            <a:endParaRPr b="1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05" name="Google Shape;505;p31"/>
          <p:cNvSpPr txBox="1">
            <a:spLocks noGrp="1"/>
          </p:cNvSpPr>
          <p:nvPr>
            <p:ph type="subTitle" idx="4"/>
          </p:nvPr>
        </p:nvSpPr>
        <p:spPr>
          <a:xfrm>
            <a:off x="5931956" y="3653207"/>
            <a:ext cx="2389758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Karla" pitchFamily="2" charset="0"/>
              </a:rPr>
              <a:t>Med-fi Prototypes</a:t>
            </a:r>
            <a:endParaRPr sz="2000" b="1">
              <a:latin typeface="Karla" pitchFamily="2" charset="0"/>
            </a:endParaRPr>
          </a:p>
        </p:txBody>
      </p:sp>
      <p:sp>
        <p:nvSpPr>
          <p:cNvPr id="506" name="Google Shape;506;p31"/>
          <p:cNvSpPr txBox="1">
            <a:spLocks noGrp="1"/>
          </p:cNvSpPr>
          <p:nvPr>
            <p:ph type="title" idx="13"/>
          </p:nvPr>
        </p:nvSpPr>
        <p:spPr>
          <a:xfrm>
            <a:off x="4743386" y="3399143"/>
            <a:ext cx="1188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04</a:t>
            </a:r>
            <a:endParaRPr b="1"/>
          </a:p>
        </p:txBody>
      </p:sp>
      <p:sp>
        <p:nvSpPr>
          <p:cNvPr id="508" name="Google Shape;508;p31"/>
          <p:cNvSpPr/>
          <p:nvPr/>
        </p:nvSpPr>
        <p:spPr>
          <a:xfrm>
            <a:off x="7971738" y="1225982"/>
            <a:ext cx="457207" cy="59636"/>
          </a:xfrm>
          <a:custGeom>
            <a:avLst/>
            <a:gdLst/>
            <a:ahLst/>
            <a:cxnLst/>
            <a:rect l="l" t="t" r="r" b="b"/>
            <a:pathLst>
              <a:path w="8294" h="952" extrusionOk="0">
                <a:moveTo>
                  <a:pt x="415" y="0"/>
                </a:moveTo>
                <a:cubicBezTo>
                  <a:pt x="757" y="0"/>
                  <a:pt x="952" y="439"/>
                  <a:pt x="708" y="683"/>
                </a:cubicBezTo>
                <a:cubicBezTo>
                  <a:pt x="440" y="951"/>
                  <a:pt x="1" y="756"/>
                  <a:pt x="25" y="390"/>
                </a:cubicBezTo>
                <a:cubicBezTo>
                  <a:pt x="25" y="171"/>
                  <a:pt x="196" y="0"/>
                  <a:pt x="415" y="0"/>
                </a:cubicBezTo>
                <a:close/>
                <a:moveTo>
                  <a:pt x="7757" y="0"/>
                </a:moveTo>
                <a:cubicBezTo>
                  <a:pt x="8123" y="0"/>
                  <a:pt x="8293" y="439"/>
                  <a:pt x="8025" y="683"/>
                </a:cubicBezTo>
                <a:cubicBezTo>
                  <a:pt x="7781" y="951"/>
                  <a:pt x="7342" y="756"/>
                  <a:pt x="7342" y="415"/>
                </a:cubicBezTo>
                <a:cubicBezTo>
                  <a:pt x="7342" y="195"/>
                  <a:pt x="7537" y="0"/>
                  <a:pt x="7757" y="0"/>
                </a:cubicBezTo>
                <a:close/>
                <a:moveTo>
                  <a:pt x="5928" y="0"/>
                </a:moveTo>
                <a:cubicBezTo>
                  <a:pt x="6293" y="24"/>
                  <a:pt x="6440" y="463"/>
                  <a:pt x="6171" y="707"/>
                </a:cubicBezTo>
                <a:cubicBezTo>
                  <a:pt x="5903" y="951"/>
                  <a:pt x="5488" y="756"/>
                  <a:pt x="5513" y="390"/>
                </a:cubicBezTo>
                <a:cubicBezTo>
                  <a:pt x="5513" y="171"/>
                  <a:pt x="5684" y="0"/>
                  <a:pt x="5903" y="0"/>
                </a:cubicBezTo>
                <a:close/>
                <a:moveTo>
                  <a:pt x="4098" y="0"/>
                </a:moveTo>
                <a:cubicBezTo>
                  <a:pt x="4464" y="24"/>
                  <a:pt x="4610" y="463"/>
                  <a:pt x="4342" y="707"/>
                </a:cubicBezTo>
                <a:cubicBezTo>
                  <a:pt x="4074" y="951"/>
                  <a:pt x="3659" y="756"/>
                  <a:pt x="3684" y="390"/>
                </a:cubicBezTo>
                <a:cubicBezTo>
                  <a:pt x="3684" y="171"/>
                  <a:pt x="3854" y="0"/>
                  <a:pt x="4074" y="0"/>
                </a:cubicBezTo>
                <a:close/>
                <a:moveTo>
                  <a:pt x="2269" y="0"/>
                </a:moveTo>
                <a:cubicBezTo>
                  <a:pt x="2635" y="24"/>
                  <a:pt x="2781" y="463"/>
                  <a:pt x="2513" y="707"/>
                </a:cubicBezTo>
                <a:cubicBezTo>
                  <a:pt x="2245" y="951"/>
                  <a:pt x="1830" y="756"/>
                  <a:pt x="1854" y="390"/>
                </a:cubicBezTo>
                <a:cubicBezTo>
                  <a:pt x="1854" y="171"/>
                  <a:pt x="2025" y="0"/>
                  <a:pt x="22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1"/>
          <p:cNvSpPr/>
          <p:nvPr/>
        </p:nvSpPr>
        <p:spPr>
          <a:xfrm>
            <a:off x="7739398" y="1077330"/>
            <a:ext cx="457196" cy="57149"/>
          </a:xfrm>
          <a:custGeom>
            <a:avLst/>
            <a:gdLst/>
            <a:ahLst/>
            <a:cxnLst/>
            <a:rect l="l" t="t" r="r" b="b"/>
            <a:pathLst>
              <a:path w="11732" h="1391" extrusionOk="0">
                <a:moveTo>
                  <a:pt x="11488" y="854"/>
                </a:moveTo>
                <a:cubicBezTo>
                  <a:pt x="11708" y="878"/>
                  <a:pt x="11732" y="1220"/>
                  <a:pt x="11488" y="1244"/>
                </a:cubicBezTo>
                <a:cubicBezTo>
                  <a:pt x="11220" y="1244"/>
                  <a:pt x="10952" y="1098"/>
                  <a:pt x="10805" y="854"/>
                </a:cubicBezTo>
                <a:cubicBezTo>
                  <a:pt x="10683" y="708"/>
                  <a:pt x="10561" y="537"/>
                  <a:pt x="10366" y="537"/>
                </a:cubicBezTo>
                <a:cubicBezTo>
                  <a:pt x="10171" y="537"/>
                  <a:pt x="10049" y="683"/>
                  <a:pt x="9927" y="854"/>
                </a:cubicBezTo>
                <a:cubicBezTo>
                  <a:pt x="9781" y="1098"/>
                  <a:pt x="9513" y="1244"/>
                  <a:pt x="9244" y="1244"/>
                </a:cubicBezTo>
                <a:cubicBezTo>
                  <a:pt x="8952" y="1244"/>
                  <a:pt x="8708" y="1098"/>
                  <a:pt x="8561" y="854"/>
                </a:cubicBezTo>
                <a:cubicBezTo>
                  <a:pt x="8439" y="708"/>
                  <a:pt x="8293" y="537"/>
                  <a:pt x="8122" y="537"/>
                </a:cubicBezTo>
                <a:cubicBezTo>
                  <a:pt x="7927" y="537"/>
                  <a:pt x="7805" y="683"/>
                  <a:pt x="7683" y="854"/>
                </a:cubicBezTo>
                <a:cubicBezTo>
                  <a:pt x="7537" y="1098"/>
                  <a:pt x="7269" y="1244"/>
                  <a:pt x="6976" y="1244"/>
                </a:cubicBezTo>
                <a:cubicBezTo>
                  <a:pt x="6708" y="1244"/>
                  <a:pt x="6439" y="1098"/>
                  <a:pt x="6293" y="854"/>
                </a:cubicBezTo>
                <a:cubicBezTo>
                  <a:pt x="6171" y="708"/>
                  <a:pt x="6049" y="537"/>
                  <a:pt x="5854" y="537"/>
                </a:cubicBezTo>
                <a:cubicBezTo>
                  <a:pt x="5683" y="537"/>
                  <a:pt x="5561" y="683"/>
                  <a:pt x="5415" y="854"/>
                </a:cubicBezTo>
                <a:cubicBezTo>
                  <a:pt x="5122" y="1391"/>
                  <a:pt x="4342" y="1391"/>
                  <a:pt x="4049" y="854"/>
                </a:cubicBezTo>
                <a:cubicBezTo>
                  <a:pt x="3927" y="708"/>
                  <a:pt x="3805" y="537"/>
                  <a:pt x="3610" y="537"/>
                </a:cubicBezTo>
                <a:cubicBezTo>
                  <a:pt x="3415" y="537"/>
                  <a:pt x="3318" y="683"/>
                  <a:pt x="3171" y="854"/>
                </a:cubicBezTo>
                <a:cubicBezTo>
                  <a:pt x="2879" y="1391"/>
                  <a:pt x="2098" y="1391"/>
                  <a:pt x="1805" y="854"/>
                </a:cubicBezTo>
                <a:cubicBezTo>
                  <a:pt x="1683" y="708"/>
                  <a:pt x="1561" y="537"/>
                  <a:pt x="1366" y="537"/>
                </a:cubicBezTo>
                <a:cubicBezTo>
                  <a:pt x="1171" y="537"/>
                  <a:pt x="1074" y="683"/>
                  <a:pt x="927" y="854"/>
                </a:cubicBezTo>
                <a:cubicBezTo>
                  <a:pt x="781" y="1098"/>
                  <a:pt x="513" y="1244"/>
                  <a:pt x="244" y="1244"/>
                </a:cubicBezTo>
                <a:cubicBezTo>
                  <a:pt x="1" y="1220"/>
                  <a:pt x="1" y="878"/>
                  <a:pt x="244" y="854"/>
                </a:cubicBezTo>
                <a:cubicBezTo>
                  <a:pt x="391" y="854"/>
                  <a:pt x="513" y="732"/>
                  <a:pt x="635" y="586"/>
                </a:cubicBezTo>
                <a:cubicBezTo>
                  <a:pt x="781" y="317"/>
                  <a:pt x="1074" y="171"/>
                  <a:pt x="1366" y="147"/>
                </a:cubicBezTo>
                <a:cubicBezTo>
                  <a:pt x="1659" y="171"/>
                  <a:pt x="1952" y="317"/>
                  <a:pt x="2098" y="586"/>
                </a:cubicBezTo>
                <a:cubicBezTo>
                  <a:pt x="2220" y="732"/>
                  <a:pt x="2342" y="854"/>
                  <a:pt x="2488" y="854"/>
                </a:cubicBezTo>
                <a:lnTo>
                  <a:pt x="2488" y="854"/>
                </a:lnTo>
                <a:cubicBezTo>
                  <a:pt x="2635" y="854"/>
                  <a:pt x="2757" y="732"/>
                  <a:pt x="2879" y="586"/>
                </a:cubicBezTo>
                <a:cubicBezTo>
                  <a:pt x="3196" y="0"/>
                  <a:pt x="4025" y="0"/>
                  <a:pt x="4342" y="586"/>
                </a:cubicBezTo>
                <a:cubicBezTo>
                  <a:pt x="4464" y="732"/>
                  <a:pt x="4586" y="854"/>
                  <a:pt x="4732" y="854"/>
                </a:cubicBezTo>
                <a:lnTo>
                  <a:pt x="4781" y="854"/>
                </a:lnTo>
                <a:cubicBezTo>
                  <a:pt x="4927" y="854"/>
                  <a:pt x="5025" y="732"/>
                  <a:pt x="5147" y="586"/>
                </a:cubicBezTo>
                <a:cubicBezTo>
                  <a:pt x="5318" y="317"/>
                  <a:pt x="5586" y="171"/>
                  <a:pt x="5878" y="147"/>
                </a:cubicBezTo>
                <a:cubicBezTo>
                  <a:pt x="6196" y="171"/>
                  <a:pt x="6464" y="317"/>
                  <a:pt x="6635" y="586"/>
                </a:cubicBezTo>
                <a:cubicBezTo>
                  <a:pt x="6757" y="732"/>
                  <a:pt x="6854" y="854"/>
                  <a:pt x="7000" y="854"/>
                </a:cubicBezTo>
                <a:lnTo>
                  <a:pt x="7025" y="854"/>
                </a:lnTo>
                <a:cubicBezTo>
                  <a:pt x="7171" y="854"/>
                  <a:pt x="7293" y="732"/>
                  <a:pt x="7391" y="586"/>
                </a:cubicBezTo>
                <a:cubicBezTo>
                  <a:pt x="7708" y="0"/>
                  <a:pt x="8561" y="0"/>
                  <a:pt x="8878" y="586"/>
                </a:cubicBezTo>
                <a:cubicBezTo>
                  <a:pt x="9000" y="732"/>
                  <a:pt x="9098" y="854"/>
                  <a:pt x="9244" y="854"/>
                </a:cubicBezTo>
                <a:lnTo>
                  <a:pt x="9269" y="854"/>
                </a:lnTo>
                <a:cubicBezTo>
                  <a:pt x="9415" y="854"/>
                  <a:pt x="9537" y="732"/>
                  <a:pt x="9659" y="586"/>
                </a:cubicBezTo>
                <a:cubicBezTo>
                  <a:pt x="9805" y="317"/>
                  <a:pt x="10074" y="171"/>
                  <a:pt x="10391" y="147"/>
                </a:cubicBezTo>
                <a:cubicBezTo>
                  <a:pt x="10683" y="171"/>
                  <a:pt x="10976" y="317"/>
                  <a:pt x="11122" y="586"/>
                </a:cubicBezTo>
                <a:cubicBezTo>
                  <a:pt x="11244" y="732"/>
                  <a:pt x="11342" y="854"/>
                  <a:pt x="11488" y="85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1"/>
          <p:cNvSpPr/>
          <p:nvPr/>
        </p:nvSpPr>
        <p:spPr>
          <a:xfrm>
            <a:off x="715100" y="912725"/>
            <a:ext cx="457208" cy="164598"/>
          </a:xfrm>
          <a:custGeom>
            <a:avLst/>
            <a:gdLst/>
            <a:ahLst/>
            <a:cxnLst/>
            <a:rect l="l" t="t" r="r" b="b"/>
            <a:pathLst>
              <a:path w="7903" h="3025" extrusionOk="0">
                <a:moveTo>
                  <a:pt x="2025" y="2829"/>
                </a:moveTo>
                <a:cubicBezTo>
                  <a:pt x="1829" y="3024"/>
                  <a:pt x="1537" y="2732"/>
                  <a:pt x="1732" y="2537"/>
                </a:cubicBezTo>
                <a:lnTo>
                  <a:pt x="2756" y="1537"/>
                </a:lnTo>
                <a:lnTo>
                  <a:pt x="1732" y="512"/>
                </a:lnTo>
                <a:cubicBezTo>
                  <a:pt x="1537" y="317"/>
                  <a:pt x="1829" y="49"/>
                  <a:pt x="2025" y="220"/>
                </a:cubicBezTo>
                <a:lnTo>
                  <a:pt x="3171" y="1390"/>
                </a:lnTo>
                <a:cubicBezTo>
                  <a:pt x="3244" y="1463"/>
                  <a:pt x="3244" y="1585"/>
                  <a:pt x="3171" y="1683"/>
                </a:cubicBezTo>
                <a:close/>
                <a:moveTo>
                  <a:pt x="195" y="512"/>
                </a:moveTo>
                <a:lnTo>
                  <a:pt x="1195" y="1512"/>
                </a:lnTo>
                <a:lnTo>
                  <a:pt x="195" y="2537"/>
                </a:lnTo>
                <a:cubicBezTo>
                  <a:pt x="0" y="2732"/>
                  <a:pt x="269" y="3000"/>
                  <a:pt x="464" y="2805"/>
                </a:cubicBezTo>
                <a:lnTo>
                  <a:pt x="1610" y="1659"/>
                </a:lnTo>
                <a:cubicBezTo>
                  <a:pt x="1708" y="1585"/>
                  <a:pt x="1708" y="1463"/>
                  <a:pt x="1610" y="1366"/>
                </a:cubicBezTo>
                <a:lnTo>
                  <a:pt x="464" y="220"/>
                </a:lnTo>
                <a:cubicBezTo>
                  <a:pt x="269" y="25"/>
                  <a:pt x="0" y="317"/>
                  <a:pt x="195" y="512"/>
                </a:cubicBezTo>
                <a:close/>
                <a:moveTo>
                  <a:pt x="6659" y="2829"/>
                </a:moveTo>
                <a:cubicBezTo>
                  <a:pt x="6464" y="3024"/>
                  <a:pt x="6195" y="2732"/>
                  <a:pt x="6366" y="2537"/>
                </a:cubicBezTo>
                <a:lnTo>
                  <a:pt x="7390" y="1537"/>
                </a:lnTo>
                <a:lnTo>
                  <a:pt x="6366" y="512"/>
                </a:lnTo>
                <a:cubicBezTo>
                  <a:pt x="6195" y="317"/>
                  <a:pt x="6464" y="49"/>
                  <a:pt x="6659" y="220"/>
                </a:cubicBezTo>
                <a:lnTo>
                  <a:pt x="7805" y="1390"/>
                </a:lnTo>
                <a:cubicBezTo>
                  <a:pt x="7903" y="1463"/>
                  <a:pt x="7903" y="1585"/>
                  <a:pt x="7805" y="1683"/>
                </a:cubicBezTo>
                <a:close/>
                <a:moveTo>
                  <a:pt x="5122" y="2829"/>
                </a:moveTo>
                <a:lnTo>
                  <a:pt x="6268" y="1683"/>
                </a:lnTo>
                <a:cubicBezTo>
                  <a:pt x="6342" y="1585"/>
                  <a:pt x="6342" y="1463"/>
                  <a:pt x="6268" y="1390"/>
                </a:cubicBezTo>
                <a:lnTo>
                  <a:pt x="5122" y="220"/>
                </a:lnTo>
                <a:cubicBezTo>
                  <a:pt x="4927" y="73"/>
                  <a:pt x="4659" y="317"/>
                  <a:pt x="4829" y="512"/>
                </a:cubicBezTo>
                <a:lnTo>
                  <a:pt x="5854" y="1537"/>
                </a:lnTo>
                <a:lnTo>
                  <a:pt x="4829" y="2537"/>
                </a:lnTo>
                <a:cubicBezTo>
                  <a:pt x="4634" y="2732"/>
                  <a:pt x="4927" y="3024"/>
                  <a:pt x="5122" y="2829"/>
                </a:cubicBezTo>
                <a:close/>
                <a:moveTo>
                  <a:pt x="3561" y="2829"/>
                </a:moveTo>
                <a:lnTo>
                  <a:pt x="4707" y="1683"/>
                </a:lnTo>
                <a:cubicBezTo>
                  <a:pt x="4805" y="1585"/>
                  <a:pt x="4805" y="1463"/>
                  <a:pt x="4707" y="1390"/>
                </a:cubicBezTo>
                <a:lnTo>
                  <a:pt x="3561" y="220"/>
                </a:lnTo>
                <a:cubicBezTo>
                  <a:pt x="3366" y="0"/>
                  <a:pt x="3049" y="317"/>
                  <a:pt x="3268" y="512"/>
                </a:cubicBezTo>
                <a:lnTo>
                  <a:pt x="4293" y="1537"/>
                </a:lnTo>
                <a:lnTo>
                  <a:pt x="3268" y="2537"/>
                </a:lnTo>
                <a:cubicBezTo>
                  <a:pt x="3098" y="2732"/>
                  <a:pt x="3366" y="3024"/>
                  <a:pt x="3561" y="282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92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761216" y="3270147"/>
            <a:ext cx="3233100" cy="365700"/>
          </a:xfrm>
          <a:prstGeom prst="rect">
            <a:avLst/>
          </a:prstGeom>
          <a:solidFill>
            <a:srgbClr val="2956A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User, problem and solution</a:t>
            </a:r>
          </a:p>
        </p:txBody>
      </p:sp>
      <p:grpSp>
        <p:nvGrpSpPr>
          <p:cNvPr id="533" name="Google Shape;533;p39"/>
          <p:cNvGrpSpPr/>
          <p:nvPr/>
        </p:nvGrpSpPr>
        <p:grpSpPr>
          <a:xfrm>
            <a:off x="5787655" y="1096470"/>
            <a:ext cx="2854173" cy="2794752"/>
            <a:chOff x="5824825" y="1527650"/>
            <a:chExt cx="2854173" cy="2794752"/>
          </a:xfrm>
        </p:grpSpPr>
        <p:sp>
          <p:nvSpPr>
            <p:cNvPr id="534" name="Google Shape;534;p39"/>
            <p:cNvSpPr/>
            <p:nvPr/>
          </p:nvSpPr>
          <p:spPr>
            <a:xfrm>
              <a:off x="6851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7477175" y="4122900"/>
              <a:ext cx="1157331" cy="199500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5974449" y="4087375"/>
              <a:ext cx="681552" cy="126175"/>
            </a:xfrm>
            <a:custGeom>
              <a:avLst/>
              <a:gdLst/>
              <a:ahLst/>
              <a:cxnLst/>
              <a:rect l="l" t="t" r="r" b="b"/>
              <a:pathLst>
                <a:path w="48848" h="1987" extrusionOk="0">
                  <a:moveTo>
                    <a:pt x="48848" y="996"/>
                  </a:moveTo>
                  <a:cubicBezTo>
                    <a:pt x="48848" y="1543"/>
                    <a:pt x="37914" y="1986"/>
                    <a:pt x="24424" y="1986"/>
                  </a:cubicBezTo>
                  <a:cubicBezTo>
                    <a:pt x="10935" y="1986"/>
                    <a:pt x="1" y="1543"/>
                    <a:pt x="1" y="996"/>
                  </a:cubicBezTo>
                  <a:cubicBezTo>
                    <a:pt x="1" y="450"/>
                    <a:pt x="10935" y="1"/>
                    <a:pt x="24424" y="1"/>
                  </a:cubicBezTo>
                  <a:cubicBezTo>
                    <a:pt x="37914" y="1"/>
                    <a:pt x="48848" y="450"/>
                    <a:pt x="48848" y="996"/>
                  </a:cubicBezTo>
                  <a:close/>
                </a:path>
              </a:pathLst>
            </a:custGeom>
            <a:solidFill>
              <a:srgbClr val="134F5C">
                <a:alpha val="32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7" name="Google Shape;537;p39"/>
            <p:cNvGrpSpPr/>
            <p:nvPr/>
          </p:nvGrpSpPr>
          <p:grpSpPr>
            <a:xfrm>
              <a:off x="5824825" y="1527650"/>
              <a:ext cx="2854173" cy="2794752"/>
              <a:chOff x="5824825" y="1527650"/>
              <a:chExt cx="2854173" cy="2794752"/>
            </a:xfrm>
          </p:grpSpPr>
          <p:sp>
            <p:nvSpPr>
              <p:cNvPr id="538" name="Google Shape;538;p39"/>
              <p:cNvSpPr/>
              <p:nvPr/>
            </p:nvSpPr>
            <p:spPr>
              <a:xfrm>
                <a:off x="6408134" y="1694871"/>
                <a:ext cx="256051" cy="259184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219" extrusionOk="0">
                    <a:moveTo>
                      <a:pt x="1" y="3482"/>
                    </a:moveTo>
                    <a:lnTo>
                      <a:pt x="2907" y="4219"/>
                    </a:lnTo>
                    <a:cubicBezTo>
                      <a:pt x="3143" y="3528"/>
                      <a:pt x="3592" y="2936"/>
                      <a:pt x="4167" y="2521"/>
                    </a:cubicBezTo>
                    <a:lnTo>
                      <a:pt x="2550" y="1"/>
                    </a:lnTo>
                    <a:cubicBezTo>
                      <a:pt x="1348" y="835"/>
                      <a:pt x="438" y="2061"/>
                      <a:pt x="1" y="34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9"/>
              <p:cNvSpPr/>
              <p:nvPr/>
            </p:nvSpPr>
            <p:spPr>
              <a:xfrm>
                <a:off x="6724577" y="1833832"/>
                <a:ext cx="467808" cy="591841"/>
              </a:xfrm>
              <a:custGeom>
                <a:avLst/>
                <a:gdLst/>
                <a:ahLst/>
                <a:cxnLst/>
                <a:rect l="l" t="t" r="r" b="b"/>
                <a:pathLst>
                  <a:path w="7615" h="9634" extrusionOk="0">
                    <a:moveTo>
                      <a:pt x="1094" y="9634"/>
                    </a:moveTo>
                    <a:cubicBezTo>
                      <a:pt x="4691" y="9634"/>
                      <a:pt x="7614" y="6705"/>
                      <a:pt x="7614" y="3114"/>
                    </a:cubicBezTo>
                    <a:cubicBezTo>
                      <a:pt x="7614" y="1986"/>
                      <a:pt x="7326" y="927"/>
                      <a:pt x="6820" y="0"/>
                    </a:cubicBezTo>
                    <a:lnTo>
                      <a:pt x="4259" y="1560"/>
                    </a:lnTo>
                    <a:cubicBezTo>
                      <a:pt x="4489" y="2026"/>
                      <a:pt x="4622" y="2550"/>
                      <a:pt x="4622" y="3114"/>
                    </a:cubicBezTo>
                    <a:cubicBezTo>
                      <a:pt x="4622" y="5065"/>
                      <a:pt x="3039" y="6641"/>
                      <a:pt x="1094" y="6641"/>
                    </a:cubicBezTo>
                    <a:cubicBezTo>
                      <a:pt x="950" y="6641"/>
                      <a:pt x="806" y="6630"/>
                      <a:pt x="668" y="6613"/>
                    </a:cubicBezTo>
                    <a:lnTo>
                      <a:pt x="1" y="9536"/>
                    </a:lnTo>
                    <a:cubicBezTo>
                      <a:pt x="352" y="9594"/>
                      <a:pt x="720" y="9634"/>
                      <a:pt x="1094" y="9634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9"/>
              <p:cNvSpPr/>
              <p:nvPr/>
            </p:nvSpPr>
            <p:spPr>
              <a:xfrm>
                <a:off x="6363964" y="1606469"/>
                <a:ext cx="853482" cy="853543"/>
              </a:xfrm>
              <a:custGeom>
                <a:avLst/>
                <a:gdLst/>
                <a:ahLst/>
                <a:cxnLst/>
                <a:rect l="l" t="t" r="r" b="b"/>
                <a:pathLst>
                  <a:path w="13893" h="13894" extrusionOk="0">
                    <a:moveTo>
                      <a:pt x="12264" y="6953"/>
                    </a:moveTo>
                    <a:cubicBezTo>
                      <a:pt x="12264" y="3966"/>
                      <a:pt x="9836" y="1537"/>
                      <a:pt x="6849" y="1537"/>
                    </a:cubicBezTo>
                    <a:cubicBezTo>
                      <a:pt x="3862" y="1537"/>
                      <a:pt x="1434" y="3966"/>
                      <a:pt x="1434" y="6953"/>
                    </a:cubicBezTo>
                    <a:cubicBezTo>
                      <a:pt x="1434" y="9940"/>
                      <a:pt x="3862" y="12368"/>
                      <a:pt x="6849" y="12368"/>
                    </a:cubicBezTo>
                    <a:cubicBezTo>
                      <a:pt x="9836" y="12368"/>
                      <a:pt x="12264" y="9940"/>
                      <a:pt x="12264" y="6953"/>
                    </a:cubicBezTo>
                    <a:close/>
                    <a:moveTo>
                      <a:pt x="1497" y="6953"/>
                    </a:moveTo>
                    <a:cubicBezTo>
                      <a:pt x="1497" y="4001"/>
                      <a:pt x="3902" y="1607"/>
                      <a:pt x="6843" y="1607"/>
                    </a:cubicBezTo>
                    <a:cubicBezTo>
                      <a:pt x="9790" y="1607"/>
                      <a:pt x="12189" y="4012"/>
                      <a:pt x="12189" y="6953"/>
                    </a:cubicBezTo>
                    <a:cubicBezTo>
                      <a:pt x="12189" y="9893"/>
                      <a:pt x="9784" y="12299"/>
                      <a:pt x="6843" y="12299"/>
                    </a:cubicBezTo>
                    <a:cubicBezTo>
                      <a:pt x="3902" y="12299"/>
                      <a:pt x="1497" y="9899"/>
                      <a:pt x="1497" y="6953"/>
                    </a:cubicBezTo>
                    <a:close/>
                    <a:moveTo>
                      <a:pt x="12914" y="7016"/>
                    </a:moveTo>
                    <a:lnTo>
                      <a:pt x="12914" y="6884"/>
                    </a:lnTo>
                    <a:lnTo>
                      <a:pt x="13893" y="6884"/>
                    </a:lnTo>
                    <a:lnTo>
                      <a:pt x="13893" y="7016"/>
                    </a:lnTo>
                    <a:close/>
                    <a:moveTo>
                      <a:pt x="979" y="6884"/>
                    </a:moveTo>
                    <a:lnTo>
                      <a:pt x="979" y="7016"/>
                    </a:lnTo>
                    <a:lnTo>
                      <a:pt x="1" y="7016"/>
                    </a:lnTo>
                    <a:lnTo>
                      <a:pt x="1" y="6884"/>
                    </a:lnTo>
                    <a:close/>
                    <a:moveTo>
                      <a:pt x="12886" y="6360"/>
                    </a:moveTo>
                    <a:lnTo>
                      <a:pt x="13858" y="6274"/>
                    </a:lnTo>
                    <a:lnTo>
                      <a:pt x="13870" y="6406"/>
                    </a:lnTo>
                    <a:lnTo>
                      <a:pt x="12897" y="6492"/>
                    </a:lnTo>
                    <a:close/>
                    <a:moveTo>
                      <a:pt x="1008" y="7534"/>
                    </a:moveTo>
                    <a:lnTo>
                      <a:pt x="35" y="7620"/>
                    </a:lnTo>
                    <a:lnTo>
                      <a:pt x="24" y="7488"/>
                    </a:lnTo>
                    <a:lnTo>
                      <a:pt x="996" y="7402"/>
                    </a:lnTo>
                    <a:close/>
                    <a:moveTo>
                      <a:pt x="12805" y="5854"/>
                    </a:moveTo>
                    <a:lnTo>
                      <a:pt x="13760" y="5681"/>
                    </a:lnTo>
                    <a:lnTo>
                      <a:pt x="13783" y="5808"/>
                    </a:lnTo>
                    <a:lnTo>
                      <a:pt x="12828" y="5980"/>
                    </a:lnTo>
                    <a:close/>
                    <a:moveTo>
                      <a:pt x="1083" y="8052"/>
                    </a:moveTo>
                    <a:lnTo>
                      <a:pt x="121" y="8225"/>
                    </a:lnTo>
                    <a:lnTo>
                      <a:pt x="104" y="8098"/>
                    </a:lnTo>
                    <a:lnTo>
                      <a:pt x="1059" y="7925"/>
                    </a:lnTo>
                    <a:close/>
                    <a:moveTo>
                      <a:pt x="12690" y="5341"/>
                    </a:moveTo>
                    <a:lnTo>
                      <a:pt x="13634" y="5088"/>
                    </a:lnTo>
                    <a:lnTo>
                      <a:pt x="13668" y="5221"/>
                    </a:lnTo>
                    <a:lnTo>
                      <a:pt x="12725" y="5468"/>
                    </a:lnTo>
                    <a:close/>
                    <a:moveTo>
                      <a:pt x="1198" y="8564"/>
                    </a:moveTo>
                    <a:lnTo>
                      <a:pt x="254" y="8817"/>
                    </a:lnTo>
                    <a:lnTo>
                      <a:pt x="219" y="8685"/>
                    </a:lnTo>
                    <a:lnTo>
                      <a:pt x="1157" y="8432"/>
                    </a:lnTo>
                    <a:close/>
                    <a:moveTo>
                      <a:pt x="12523" y="4852"/>
                    </a:moveTo>
                    <a:lnTo>
                      <a:pt x="13438" y="4518"/>
                    </a:lnTo>
                    <a:lnTo>
                      <a:pt x="13484" y="4645"/>
                    </a:lnTo>
                    <a:lnTo>
                      <a:pt x="12569" y="4973"/>
                    </a:lnTo>
                    <a:close/>
                    <a:moveTo>
                      <a:pt x="1359" y="9053"/>
                    </a:moveTo>
                    <a:lnTo>
                      <a:pt x="444" y="9381"/>
                    </a:lnTo>
                    <a:lnTo>
                      <a:pt x="403" y="9260"/>
                    </a:lnTo>
                    <a:lnTo>
                      <a:pt x="1318" y="8932"/>
                    </a:lnTo>
                    <a:close/>
                    <a:moveTo>
                      <a:pt x="12322" y="4369"/>
                    </a:moveTo>
                    <a:lnTo>
                      <a:pt x="13208" y="3960"/>
                    </a:lnTo>
                    <a:lnTo>
                      <a:pt x="13265" y="4081"/>
                    </a:lnTo>
                    <a:lnTo>
                      <a:pt x="12379" y="4490"/>
                    </a:lnTo>
                    <a:close/>
                    <a:moveTo>
                      <a:pt x="1560" y="9537"/>
                    </a:moveTo>
                    <a:lnTo>
                      <a:pt x="680" y="9945"/>
                    </a:lnTo>
                    <a:lnTo>
                      <a:pt x="622" y="9824"/>
                    </a:lnTo>
                    <a:lnTo>
                      <a:pt x="1503" y="9410"/>
                    </a:lnTo>
                    <a:close/>
                    <a:moveTo>
                      <a:pt x="12080" y="3908"/>
                    </a:moveTo>
                    <a:lnTo>
                      <a:pt x="12920" y="3419"/>
                    </a:lnTo>
                    <a:lnTo>
                      <a:pt x="12983" y="3534"/>
                    </a:lnTo>
                    <a:lnTo>
                      <a:pt x="12143" y="4024"/>
                    </a:lnTo>
                    <a:close/>
                    <a:moveTo>
                      <a:pt x="1808" y="9997"/>
                    </a:moveTo>
                    <a:lnTo>
                      <a:pt x="962" y="10486"/>
                    </a:lnTo>
                    <a:lnTo>
                      <a:pt x="898" y="10371"/>
                    </a:lnTo>
                    <a:lnTo>
                      <a:pt x="1744" y="9882"/>
                    </a:lnTo>
                    <a:close/>
                    <a:moveTo>
                      <a:pt x="11792" y="3477"/>
                    </a:moveTo>
                    <a:lnTo>
                      <a:pt x="12586" y="2919"/>
                    </a:lnTo>
                    <a:lnTo>
                      <a:pt x="12667" y="3022"/>
                    </a:lnTo>
                    <a:lnTo>
                      <a:pt x="11867" y="3586"/>
                    </a:lnTo>
                    <a:close/>
                    <a:moveTo>
                      <a:pt x="2095" y="10429"/>
                    </a:moveTo>
                    <a:lnTo>
                      <a:pt x="1295" y="10987"/>
                    </a:lnTo>
                    <a:lnTo>
                      <a:pt x="1215" y="10878"/>
                    </a:lnTo>
                    <a:lnTo>
                      <a:pt x="2015" y="10319"/>
                    </a:lnTo>
                    <a:close/>
                    <a:moveTo>
                      <a:pt x="11476" y="3068"/>
                    </a:moveTo>
                    <a:lnTo>
                      <a:pt x="12224" y="2441"/>
                    </a:lnTo>
                    <a:lnTo>
                      <a:pt x="12310" y="2545"/>
                    </a:lnTo>
                    <a:lnTo>
                      <a:pt x="11562" y="3166"/>
                    </a:lnTo>
                    <a:close/>
                    <a:moveTo>
                      <a:pt x="2418" y="10837"/>
                    </a:moveTo>
                    <a:lnTo>
                      <a:pt x="1669" y="11465"/>
                    </a:lnTo>
                    <a:lnTo>
                      <a:pt x="1583" y="11361"/>
                    </a:lnTo>
                    <a:lnTo>
                      <a:pt x="2331" y="10734"/>
                    </a:lnTo>
                    <a:close/>
                    <a:moveTo>
                      <a:pt x="11113" y="2688"/>
                    </a:moveTo>
                    <a:lnTo>
                      <a:pt x="11804" y="1998"/>
                    </a:lnTo>
                    <a:lnTo>
                      <a:pt x="11902" y="2090"/>
                    </a:lnTo>
                    <a:lnTo>
                      <a:pt x="11211" y="2781"/>
                    </a:lnTo>
                    <a:close/>
                    <a:moveTo>
                      <a:pt x="2769" y="11217"/>
                    </a:moveTo>
                    <a:lnTo>
                      <a:pt x="2078" y="11908"/>
                    </a:lnTo>
                    <a:lnTo>
                      <a:pt x="1986" y="11816"/>
                    </a:lnTo>
                    <a:lnTo>
                      <a:pt x="2677" y="11125"/>
                    </a:lnTo>
                    <a:close/>
                    <a:moveTo>
                      <a:pt x="10728" y="2343"/>
                    </a:moveTo>
                    <a:lnTo>
                      <a:pt x="11355" y="1595"/>
                    </a:lnTo>
                    <a:lnTo>
                      <a:pt x="11453" y="1676"/>
                    </a:lnTo>
                    <a:lnTo>
                      <a:pt x="10825" y="2424"/>
                    </a:lnTo>
                    <a:close/>
                    <a:moveTo>
                      <a:pt x="3160" y="11562"/>
                    </a:moveTo>
                    <a:lnTo>
                      <a:pt x="2533" y="12311"/>
                    </a:lnTo>
                    <a:lnTo>
                      <a:pt x="2429" y="12224"/>
                    </a:lnTo>
                    <a:lnTo>
                      <a:pt x="3056" y="11476"/>
                    </a:lnTo>
                    <a:close/>
                    <a:moveTo>
                      <a:pt x="10307" y="2027"/>
                    </a:moveTo>
                    <a:lnTo>
                      <a:pt x="10871" y="1227"/>
                    </a:lnTo>
                    <a:lnTo>
                      <a:pt x="10981" y="1307"/>
                    </a:lnTo>
                    <a:lnTo>
                      <a:pt x="10417" y="2101"/>
                    </a:lnTo>
                    <a:close/>
                    <a:moveTo>
                      <a:pt x="3574" y="11879"/>
                    </a:moveTo>
                    <a:lnTo>
                      <a:pt x="3016" y="12679"/>
                    </a:lnTo>
                    <a:lnTo>
                      <a:pt x="2907" y="12598"/>
                    </a:lnTo>
                    <a:lnTo>
                      <a:pt x="3471" y="11798"/>
                    </a:lnTo>
                    <a:close/>
                    <a:moveTo>
                      <a:pt x="9870" y="1750"/>
                    </a:moveTo>
                    <a:lnTo>
                      <a:pt x="10359" y="910"/>
                    </a:lnTo>
                    <a:lnTo>
                      <a:pt x="10474" y="974"/>
                    </a:lnTo>
                    <a:lnTo>
                      <a:pt x="9985" y="1814"/>
                    </a:lnTo>
                    <a:close/>
                    <a:moveTo>
                      <a:pt x="4017" y="12155"/>
                    </a:moveTo>
                    <a:lnTo>
                      <a:pt x="3528" y="12995"/>
                    </a:lnTo>
                    <a:lnTo>
                      <a:pt x="3413" y="12932"/>
                    </a:lnTo>
                    <a:lnTo>
                      <a:pt x="3902" y="12086"/>
                    </a:lnTo>
                    <a:close/>
                    <a:moveTo>
                      <a:pt x="9404" y="1514"/>
                    </a:moveTo>
                    <a:lnTo>
                      <a:pt x="9813" y="628"/>
                    </a:lnTo>
                    <a:lnTo>
                      <a:pt x="9933" y="686"/>
                    </a:lnTo>
                    <a:lnTo>
                      <a:pt x="9525" y="1572"/>
                    </a:lnTo>
                    <a:close/>
                    <a:moveTo>
                      <a:pt x="4484" y="12391"/>
                    </a:moveTo>
                    <a:lnTo>
                      <a:pt x="4075" y="13277"/>
                    </a:lnTo>
                    <a:lnTo>
                      <a:pt x="3948" y="13220"/>
                    </a:lnTo>
                    <a:lnTo>
                      <a:pt x="4363" y="12334"/>
                    </a:lnTo>
                    <a:close/>
                    <a:moveTo>
                      <a:pt x="8921" y="1319"/>
                    </a:moveTo>
                    <a:lnTo>
                      <a:pt x="9254" y="404"/>
                    </a:lnTo>
                    <a:lnTo>
                      <a:pt x="9375" y="450"/>
                    </a:lnTo>
                    <a:lnTo>
                      <a:pt x="9041" y="1365"/>
                    </a:lnTo>
                    <a:close/>
                    <a:moveTo>
                      <a:pt x="4967" y="12587"/>
                    </a:moveTo>
                    <a:lnTo>
                      <a:pt x="4633" y="13496"/>
                    </a:lnTo>
                    <a:lnTo>
                      <a:pt x="4512" y="13456"/>
                    </a:lnTo>
                    <a:lnTo>
                      <a:pt x="4840" y="12541"/>
                    </a:lnTo>
                    <a:close/>
                    <a:moveTo>
                      <a:pt x="8426" y="1169"/>
                    </a:moveTo>
                    <a:lnTo>
                      <a:pt x="8679" y="225"/>
                    </a:lnTo>
                    <a:lnTo>
                      <a:pt x="8805" y="260"/>
                    </a:lnTo>
                    <a:lnTo>
                      <a:pt x="8552" y="1204"/>
                    </a:lnTo>
                    <a:close/>
                    <a:moveTo>
                      <a:pt x="5462" y="12736"/>
                    </a:moveTo>
                    <a:lnTo>
                      <a:pt x="5209" y="13680"/>
                    </a:lnTo>
                    <a:lnTo>
                      <a:pt x="5082" y="13640"/>
                    </a:lnTo>
                    <a:lnTo>
                      <a:pt x="5330" y="12702"/>
                    </a:lnTo>
                    <a:close/>
                    <a:moveTo>
                      <a:pt x="7913" y="1060"/>
                    </a:moveTo>
                    <a:lnTo>
                      <a:pt x="8086" y="105"/>
                    </a:lnTo>
                    <a:lnTo>
                      <a:pt x="8218" y="128"/>
                    </a:lnTo>
                    <a:lnTo>
                      <a:pt x="8046" y="1083"/>
                    </a:lnTo>
                    <a:close/>
                    <a:moveTo>
                      <a:pt x="5974" y="12834"/>
                    </a:moveTo>
                    <a:lnTo>
                      <a:pt x="5801" y="13795"/>
                    </a:lnTo>
                    <a:lnTo>
                      <a:pt x="5669" y="13772"/>
                    </a:lnTo>
                    <a:lnTo>
                      <a:pt x="5842" y="12817"/>
                    </a:lnTo>
                    <a:close/>
                    <a:moveTo>
                      <a:pt x="7396" y="1002"/>
                    </a:moveTo>
                    <a:lnTo>
                      <a:pt x="7482" y="30"/>
                    </a:lnTo>
                    <a:lnTo>
                      <a:pt x="7614" y="47"/>
                    </a:lnTo>
                    <a:lnTo>
                      <a:pt x="7528" y="1020"/>
                    </a:lnTo>
                    <a:close/>
                    <a:moveTo>
                      <a:pt x="6492" y="12903"/>
                    </a:moveTo>
                    <a:lnTo>
                      <a:pt x="6406" y="13870"/>
                    </a:lnTo>
                    <a:lnTo>
                      <a:pt x="6273" y="13859"/>
                    </a:lnTo>
                    <a:lnTo>
                      <a:pt x="6360" y="12886"/>
                    </a:lnTo>
                    <a:close/>
                    <a:moveTo>
                      <a:pt x="6878" y="979"/>
                    </a:moveTo>
                    <a:lnTo>
                      <a:pt x="6878" y="1"/>
                    </a:lnTo>
                    <a:lnTo>
                      <a:pt x="7010" y="1"/>
                    </a:lnTo>
                    <a:lnTo>
                      <a:pt x="7010" y="979"/>
                    </a:lnTo>
                    <a:close/>
                    <a:moveTo>
                      <a:pt x="7010" y="13893"/>
                    </a:moveTo>
                    <a:lnTo>
                      <a:pt x="6878" y="13893"/>
                    </a:lnTo>
                    <a:lnTo>
                      <a:pt x="6878" y="12915"/>
                    </a:lnTo>
                    <a:lnTo>
                      <a:pt x="7010" y="12915"/>
                    </a:lnTo>
                    <a:close/>
                    <a:moveTo>
                      <a:pt x="6360" y="1008"/>
                    </a:moveTo>
                    <a:lnTo>
                      <a:pt x="6273" y="41"/>
                    </a:lnTo>
                    <a:lnTo>
                      <a:pt x="6400" y="24"/>
                    </a:lnTo>
                    <a:lnTo>
                      <a:pt x="6492" y="997"/>
                    </a:lnTo>
                    <a:close/>
                    <a:moveTo>
                      <a:pt x="7534" y="12886"/>
                    </a:moveTo>
                    <a:lnTo>
                      <a:pt x="7620" y="13859"/>
                    </a:lnTo>
                    <a:lnTo>
                      <a:pt x="7488" y="13870"/>
                    </a:lnTo>
                    <a:lnTo>
                      <a:pt x="7396" y="12903"/>
                    </a:lnTo>
                    <a:close/>
                    <a:moveTo>
                      <a:pt x="5842" y="1089"/>
                    </a:moveTo>
                    <a:lnTo>
                      <a:pt x="5669" y="133"/>
                    </a:lnTo>
                    <a:lnTo>
                      <a:pt x="5801" y="110"/>
                    </a:lnTo>
                    <a:lnTo>
                      <a:pt x="5974" y="1066"/>
                    </a:lnTo>
                    <a:close/>
                    <a:moveTo>
                      <a:pt x="8046" y="12817"/>
                    </a:moveTo>
                    <a:lnTo>
                      <a:pt x="8218" y="13772"/>
                    </a:lnTo>
                    <a:lnTo>
                      <a:pt x="8086" y="13795"/>
                    </a:lnTo>
                    <a:lnTo>
                      <a:pt x="7913" y="12834"/>
                    </a:lnTo>
                    <a:close/>
                    <a:moveTo>
                      <a:pt x="5330" y="1204"/>
                    </a:moveTo>
                    <a:lnTo>
                      <a:pt x="5082" y="260"/>
                    </a:lnTo>
                    <a:lnTo>
                      <a:pt x="5209" y="225"/>
                    </a:lnTo>
                    <a:lnTo>
                      <a:pt x="5462" y="1169"/>
                    </a:lnTo>
                    <a:close/>
                    <a:moveTo>
                      <a:pt x="8552" y="12702"/>
                    </a:moveTo>
                    <a:lnTo>
                      <a:pt x="8805" y="13640"/>
                    </a:lnTo>
                    <a:lnTo>
                      <a:pt x="8679" y="13680"/>
                    </a:lnTo>
                    <a:lnTo>
                      <a:pt x="8426" y="12736"/>
                    </a:lnTo>
                    <a:close/>
                    <a:moveTo>
                      <a:pt x="4840" y="1371"/>
                    </a:moveTo>
                    <a:lnTo>
                      <a:pt x="4512" y="456"/>
                    </a:lnTo>
                    <a:lnTo>
                      <a:pt x="4633" y="415"/>
                    </a:lnTo>
                    <a:lnTo>
                      <a:pt x="4967" y="1325"/>
                    </a:lnTo>
                    <a:close/>
                    <a:moveTo>
                      <a:pt x="9041" y="12535"/>
                    </a:moveTo>
                    <a:lnTo>
                      <a:pt x="9375" y="13450"/>
                    </a:lnTo>
                    <a:lnTo>
                      <a:pt x="9254" y="13490"/>
                    </a:lnTo>
                    <a:lnTo>
                      <a:pt x="8921" y="12575"/>
                    </a:lnTo>
                    <a:close/>
                    <a:moveTo>
                      <a:pt x="4363" y="1572"/>
                    </a:moveTo>
                    <a:lnTo>
                      <a:pt x="3948" y="686"/>
                    </a:lnTo>
                    <a:lnTo>
                      <a:pt x="4075" y="628"/>
                    </a:lnTo>
                    <a:lnTo>
                      <a:pt x="4484" y="1514"/>
                    </a:lnTo>
                    <a:close/>
                    <a:moveTo>
                      <a:pt x="9525" y="12334"/>
                    </a:moveTo>
                    <a:lnTo>
                      <a:pt x="9933" y="13220"/>
                    </a:lnTo>
                    <a:lnTo>
                      <a:pt x="9813" y="13277"/>
                    </a:lnTo>
                    <a:lnTo>
                      <a:pt x="9404" y="12391"/>
                    </a:lnTo>
                    <a:close/>
                    <a:moveTo>
                      <a:pt x="3902" y="1814"/>
                    </a:moveTo>
                    <a:lnTo>
                      <a:pt x="3413" y="974"/>
                    </a:lnTo>
                    <a:lnTo>
                      <a:pt x="3528" y="910"/>
                    </a:lnTo>
                    <a:lnTo>
                      <a:pt x="4017" y="1750"/>
                    </a:lnTo>
                    <a:close/>
                    <a:moveTo>
                      <a:pt x="9985" y="12086"/>
                    </a:moveTo>
                    <a:lnTo>
                      <a:pt x="10474" y="12932"/>
                    </a:lnTo>
                    <a:lnTo>
                      <a:pt x="10359" y="12995"/>
                    </a:lnTo>
                    <a:lnTo>
                      <a:pt x="9870" y="12155"/>
                    </a:lnTo>
                    <a:close/>
                    <a:moveTo>
                      <a:pt x="3471" y="2101"/>
                    </a:moveTo>
                    <a:lnTo>
                      <a:pt x="2907" y="1307"/>
                    </a:lnTo>
                    <a:lnTo>
                      <a:pt x="3016" y="1227"/>
                    </a:lnTo>
                    <a:lnTo>
                      <a:pt x="3574" y="2027"/>
                    </a:lnTo>
                    <a:close/>
                    <a:moveTo>
                      <a:pt x="10417" y="11798"/>
                    </a:moveTo>
                    <a:lnTo>
                      <a:pt x="10981" y="12598"/>
                    </a:lnTo>
                    <a:lnTo>
                      <a:pt x="10871" y="12679"/>
                    </a:lnTo>
                    <a:lnTo>
                      <a:pt x="10307" y="11879"/>
                    </a:lnTo>
                    <a:close/>
                    <a:moveTo>
                      <a:pt x="3056" y="2418"/>
                    </a:moveTo>
                    <a:lnTo>
                      <a:pt x="2435" y="1681"/>
                    </a:lnTo>
                    <a:lnTo>
                      <a:pt x="2533" y="1595"/>
                    </a:lnTo>
                    <a:lnTo>
                      <a:pt x="3160" y="2343"/>
                    </a:lnTo>
                    <a:close/>
                    <a:moveTo>
                      <a:pt x="10825" y="11476"/>
                    </a:moveTo>
                    <a:lnTo>
                      <a:pt x="11453" y="12224"/>
                    </a:lnTo>
                    <a:lnTo>
                      <a:pt x="11355" y="12311"/>
                    </a:lnTo>
                    <a:lnTo>
                      <a:pt x="10728" y="11562"/>
                    </a:lnTo>
                    <a:close/>
                    <a:moveTo>
                      <a:pt x="2677" y="2781"/>
                    </a:moveTo>
                    <a:lnTo>
                      <a:pt x="1986" y="2090"/>
                    </a:lnTo>
                    <a:lnTo>
                      <a:pt x="2078" y="1998"/>
                    </a:lnTo>
                    <a:lnTo>
                      <a:pt x="2769" y="2688"/>
                    </a:lnTo>
                    <a:close/>
                    <a:moveTo>
                      <a:pt x="11211" y="11125"/>
                    </a:moveTo>
                    <a:lnTo>
                      <a:pt x="11902" y="11816"/>
                    </a:lnTo>
                    <a:lnTo>
                      <a:pt x="11804" y="11908"/>
                    </a:lnTo>
                    <a:lnTo>
                      <a:pt x="11113" y="11217"/>
                    </a:lnTo>
                    <a:close/>
                    <a:moveTo>
                      <a:pt x="2331" y="3166"/>
                    </a:moveTo>
                    <a:lnTo>
                      <a:pt x="1583" y="2545"/>
                    </a:lnTo>
                    <a:lnTo>
                      <a:pt x="1669" y="2441"/>
                    </a:lnTo>
                    <a:lnTo>
                      <a:pt x="2418" y="3068"/>
                    </a:lnTo>
                    <a:close/>
                    <a:moveTo>
                      <a:pt x="11556" y="10734"/>
                    </a:moveTo>
                    <a:lnTo>
                      <a:pt x="12304" y="11361"/>
                    </a:lnTo>
                    <a:lnTo>
                      <a:pt x="12218" y="11459"/>
                    </a:lnTo>
                    <a:lnTo>
                      <a:pt x="11470" y="10837"/>
                    </a:lnTo>
                    <a:close/>
                    <a:moveTo>
                      <a:pt x="2015" y="3586"/>
                    </a:moveTo>
                    <a:lnTo>
                      <a:pt x="1215" y="3022"/>
                    </a:lnTo>
                    <a:lnTo>
                      <a:pt x="1295" y="2919"/>
                    </a:lnTo>
                    <a:lnTo>
                      <a:pt x="2095" y="3477"/>
                    </a:lnTo>
                    <a:close/>
                    <a:moveTo>
                      <a:pt x="11873" y="10319"/>
                    </a:moveTo>
                    <a:lnTo>
                      <a:pt x="12667" y="10878"/>
                    </a:lnTo>
                    <a:lnTo>
                      <a:pt x="12592" y="10987"/>
                    </a:lnTo>
                    <a:lnTo>
                      <a:pt x="11792" y="10429"/>
                    </a:lnTo>
                    <a:close/>
                    <a:moveTo>
                      <a:pt x="1744" y="4024"/>
                    </a:moveTo>
                    <a:lnTo>
                      <a:pt x="898" y="3534"/>
                    </a:lnTo>
                    <a:lnTo>
                      <a:pt x="967" y="3419"/>
                    </a:lnTo>
                    <a:lnTo>
                      <a:pt x="1808" y="3908"/>
                    </a:lnTo>
                    <a:close/>
                    <a:moveTo>
                      <a:pt x="12143" y="9882"/>
                    </a:moveTo>
                    <a:lnTo>
                      <a:pt x="12983" y="10371"/>
                    </a:lnTo>
                    <a:lnTo>
                      <a:pt x="12920" y="10486"/>
                    </a:lnTo>
                    <a:lnTo>
                      <a:pt x="12080" y="9997"/>
                    </a:lnTo>
                    <a:close/>
                    <a:moveTo>
                      <a:pt x="1560" y="4369"/>
                    </a:moveTo>
                    <a:lnTo>
                      <a:pt x="1503" y="4490"/>
                    </a:lnTo>
                    <a:lnTo>
                      <a:pt x="622" y="4081"/>
                    </a:lnTo>
                    <a:lnTo>
                      <a:pt x="680" y="3960"/>
                    </a:lnTo>
                    <a:close/>
                    <a:moveTo>
                      <a:pt x="12322" y="9537"/>
                    </a:moveTo>
                    <a:lnTo>
                      <a:pt x="12379" y="9410"/>
                    </a:lnTo>
                    <a:lnTo>
                      <a:pt x="13265" y="9824"/>
                    </a:lnTo>
                    <a:lnTo>
                      <a:pt x="13208" y="9945"/>
                    </a:lnTo>
                    <a:close/>
                    <a:moveTo>
                      <a:pt x="1359" y="4852"/>
                    </a:moveTo>
                    <a:lnTo>
                      <a:pt x="1318" y="4973"/>
                    </a:lnTo>
                    <a:lnTo>
                      <a:pt x="403" y="4645"/>
                    </a:lnTo>
                    <a:lnTo>
                      <a:pt x="444" y="4518"/>
                    </a:lnTo>
                    <a:close/>
                    <a:moveTo>
                      <a:pt x="12523" y="9053"/>
                    </a:moveTo>
                    <a:lnTo>
                      <a:pt x="12569" y="8932"/>
                    </a:lnTo>
                    <a:lnTo>
                      <a:pt x="13484" y="9260"/>
                    </a:lnTo>
                    <a:lnTo>
                      <a:pt x="13438" y="9381"/>
                    </a:lnTo>
                    <a:close/>
                    <a:moveTo>
                      <a:pt x="1198" y="5341"/>
                    </a:moveTo>
                    <a:lnTo>
                      <a:pt x="1157" y="5468"/>
                    </a:lnTo>
                    <a:lnTo>
                      <a:pt x="219" y="5221"/>
                    </a:lnTo>
                    <a:lnTo>
                      <a:pt x="254" y="5088"/>
                    </a:lnTo>
                    <a:close/>
                    <a:moveTo>
                      <a:pt x="12690" y="8564"/>
                    </a:moveTo>
                    <a:lnTo>
                      <a:pt x="12725" y="8432"/>
                    </a:lnTo>
                    <a:lnTo>
                      <a:pt x="13668" y="8685"/>
                    </a:lnTo>
                    <a:lnTo>
                      <a:pt x="13634" y="8817"/>
                    </a:lnTo>
                    <a:close/>
                    <a:moveTo>
                      <a:pt x="1083" y="5854"/>
                    </a:moveTo>
                    <a:lnTo>
                      <a:pt x="1059" y="5980"/>
                    </a:lnTo>
                    <a:lnTo>
                      <a:pt x="104" y="5808"/>
                    </a:lnTo>
                    <a:lnTo>
                      <a:pt x="121" y="5681"/>
                    </a:lnTo>
                    <a:close/>
                    <a:moveTo>
                      <a:pt x="12805" y="8052"/>
                    </a:moveTo>
                    <a:lnTo>
                      <a:pt x="12828" y="7925"/>
                    </a:lnTo>
                    <a:lnTo>
                      <a:pt x="13783" y="8098"/>
                    </a:lnTo>
                    <a:lnTo>
                      <a:pt x="13760" y="8225"/>
                    </a:lnTo>
                    <a:close/>
                    <a:moveTo>
                      <a:pt x="1008" y="6360"/>
                    </a:moveTo>
                    <a:lnTo>
                      <a:pt x="996" y="6492"/>
                    </a:lnTo>
                    <a:lnTo>
                      <a:pt x="24" y="6406"/>
                    </a:lnTo>
                    <a:lnTo>
                      <a:pt x="35" y="6274"/>
                    </a:lnTo>
                    <a:close/>
                    <a:moveTo>
                      <a:pt x="12886" y="7534"/>
                    </a:moveTo>
                    <a:lnTo>
                      <a:pt x="12897" y="7402"/>
                    </a:lnTo>
                    <a:lnTo>
                      <a:pt x="13870" y="7488"/>
                    </a:lnTo>
                    <a:lnTo>
                      <a:pt x="13858" y="7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9"/>
              <p:cNvSpPr/>
              <p:nvPr/>
            </p:nvSpPr>
            <p:spPr>
              <a:xfrm>
                <a:off x="6573635" y="1921865"/>
                <a:ext cx="199103" cy="201929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3287" extrusionOk="0">
                    <a:moveTo>
                      <a:pt x="3240" y="576"/>
                    </a:moveTo>
                    <a:lnTo>
                      <a:pt x="979" y="0"/>
                    </a:lnTo>
                    <a:cubicBezTo>
                      <a:pt x="789" y="535"/>
                      <a:pt x="443" y="996"/>
                      <a:pt x="0" y="1318"/>
                    </a:cubicBezTo>
                    <a:lnTo>
                      <a:pt x="1266" y="3286"/>
                    </a:lnTo>
                    <a:cubicBezTo>
                      <a:pt x="2199" y="2636"/>
                      <a:pt x="2912" y="1686"/>
                      <a:pt x="3240" y="5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9"/>
              <p:cNvSpPr/>
              <p:nvPr/>
            </p:nvSpPr>
            <p:spPr>
              <a:xfrm>
                <a:off x="6161418" y="1554496"/>
                <a:ext cx="364909" cy="461788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7517" extrusionOk="0">
                    <a:moveTo>
                      <a:pt x="5087" y="1"/>
                    </a:moveTo>
                    <a:cubicBezTo>
                      <a:pt x="2285" y="1"/>
                      <a:pt x="0" y="2280"/>
                      <a:pt x="0" y="5088"/>
                    </a:cubicBezTo>
                    <a:cubicBezTo>
                      <a:pt x="0" y="5963"/>
                      <a:pt x="225" y="6792"/>
                      <a:pt x="622" y="7517"/>
                    </a:cubicBezTo>
                    <a:lnTo>
                      <a:pt x="2613" y="6303"/>
                    </a:lnTo>
                    <a:cubicBezTo>
                      <a:pt x="2434" y="5934"/>
                      <a:pt x="2331" y="5526"/>
                      <a:pt x="2331" y="5094"/>
                    </a:cubicBezTo>
                    <a:cubicBezTo>
                      <a:pt x="2331" y="3575"/>
                      <a:pt x="3562" y="2343"/>
                      <a:pt x="5082" y="2343"/>
                    </a:cubicBezTo>
                    <a:cubicBezTo>
                      <a:pt x="5197" y="2343"/>
                      <a:pt x="5306" y="2355"/>
                      <a:pt x="5410" y="2366"/>
                    </a:cubicBezTo>
                    <a:lnTo>
                      <a:pt x="5939" y="87"/>
                    </a:lnTo>
                    <a:cubicBezTo>
                      <a:pt x="5663" y="24"/>
                      <a:pt x="5375" y="1"/>
                      <a:pt x="50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9"/>
              <p:cNvSpPr/>
              <p:nvPr/>
            </p:nvSpPr>
            <p:spPr>
              <a:xfrm>
                <a:off x="6142312" y="1527650"/>
                <a:ext cx="665375" cy="665068"/>
              </a:xfrm>
              <a:custGeom>
                <a:avLst/>
                <a:gdLst/>
                <a:ahLst/>
                <a:cxnLst/>
                <a:rect l="l" t="t" r="r" b="b"/>
                <a:pathLst>
                  <a:path w="10831" h="10826" extrusionOk="0">
                    <a:moveTo>
                      <a:pt x="1261" y="5410"/>
                    </a:moveTo>
                    <a:cubicBezTo>
                      <a:pt x="1261" y="7735"/>
                      <a:pt x="3154" y="9628"/>
                      <a:pt x="5485" y="9628"/>
                    </a:cubicBezTo>
                    <a:cubicBezTo>
                      <a:pt x="7815" y="9628"/>
                      <a:pt x="9709" y="7735"/>
                      <a:pt x="9709" y="5410"/>
                    </a:cubicBezTo>
                    <a:cubicBezTo>
                      <a:pt x="9709" y="3079"/>
                      <a:pt x="7815" y="1186"/>
                      <a:pt x="5485" y="1186"/>
                    </a:cubicBezTo>
                    <a:cubicBezTo>
                      <a:pt x="3165" y="1186"/>
                      <a:pt x="1261" y="3085"/>
                      <a:pt x="1261" y="5410"/>
                    </a:cubicBezTo>
                    <a:close/>
                    <a:moveTo>
                      <a:pt x="9657" y="5410"/>
                    </a:moveTo>
                    <a:cubicBezTo>
                      <a:pt x="9657" y="7712"/>
                      <a:pt x="7787" y="9582"/>
                      <a:pt x="5485" y="9582"/>
                    </a:cubicBezTo>
                    <a:cubicBezTo>
                      <a:pt x="3183" y="9582"/>
                      <a:pt x="1312" y="7712"/>
                      <a:pt x="1312" y="5410"/>
                    </a:cubicBezTo>
                    <a:cubicBezTo>
                      <a:pt x="1312" y="3108"/>
                      <a:pt x="3183" y="1238"/>
                      <a:pt x="5485" y="1238"/>
                    </a:cubicBezTo>
                    <a:cubicBezTo>
                      <a:pt x="7787" y="1238"/>
                      <a:pt x="9657" y="3114"/>
                      <a:pt x="9657" y="5410"/>
                    </a:cubicBezTo>
                    <a:close/>
                    <a:moveTo>
                      <a:pt x="760" y="5358"/>
                    </a:moveTo>
                    <a:lnTo>
                      <a:pt x="760" y="5456"/>
                    </a:lnTo>
                    <a:lnTo>
                      <a:pt x="0" y="5456"/>
                    </a:lnTo>
                    <a:lnTo>
                      <a:pt x="0" y="5358"/>
                    </a:lnTo>
                    <a:close/>
                    <a:moveTo>
                      <a:pt x="10071" y="5468"/>
                    </a:moveTo>
                    <a:lnTo>
                      <a:pt x="10071" y="5364"/>
                    </a:lnTo>
                    <a:lnTo>
                      <a:pt x="10831" y="5364"/>
                    </a:lnTo>
                    <a:lnTo>
                      <a:pt x="10831" y="5468"/>
                    </a:lnTo>
                    <a:close/>
                    <a:moveTo>
                      <a:pt x="783" y="5871"/>
                    </a:moveTo>
                    <a:lnTo>
                      <a:pt x="29" y="5934"/>
                    </a:lnTo>
                    <a:lnTo>
                      <a:pt x="18" y="5830"/>
                    </a:lnTo>
                    <a:lnTo>
                      <a:pt x="777" y="5767"/>
                    </a:lnTo>
                    <a:close/>
                    <a:moveTo>
                      <a:pt x="10048" y="4956"/>
                    </a:moveTo>
                    <a:lnTo>
                      <a:pt x="10802" y="4892"/>
                    </a:lnTo>
                    <a:lnTo>
                      <a:pt x="10808" y="4990"/>
                    </a:lnTo>
                    <a:lnTo>
                      <a:pt x="10054" y="5053"/>
                    </a:lnTo>
                    <a:close/>
                    <a:moveTo>
                      <a:pt x="841" y="6273"/>
                    </a:moveTo>
                    <a:lnTo>
                      <a:pt x="92" y="6400"/>
                    </a:lnTo>
                    <a:lnTo>
                      <a:pt x="69" y="6302"/>
                    </a:lnTo>
                    <a:lnTo>
                      <a:pt x="818" y="6170"/>
                    </a:lnTo>
                    <a:close/>
                    <a:moveTo>
                      <a:pt x="9991" y="4553"/>
                    </a:moveTo>
                    <a:lnTo>
                      <a:pt x="10739" y="4420"/>
                    </a:lnTo>
                    <a:lnTo>
                      <a:pt x="10762" y="4524"/>
                    </a:lnTo>
                    <a:lnTo>
                      <a:pt x="10014" y="4651"/>
                    </a:lnTo>
                    <a:close/>
                    <a:moveTo>
                      <a:pt x="933" y="6665"/>
                    </a:moveTo>
                    <a:lnTo>
                      <a:pt x="202" y="6860"/>
                    </a:lnTo>
                    <a:lnTo>
                      <a:pt x="167" y="6763"/>
                    </a:lnTo>
                    <a:lnTo>
                      <a:pt x="904" y="6567"/>
                    </a:lnTo>
                    <a:close/>
                    <a:moveTo>
                      <a:pt x="9899" y="4156"/>
                    </a:moveTo>
                    <a:lnTo>
                      <a:pt x="10629" y="3960"/>
                    </a:lnTo>
                    <a:lnTo>
                      <a:pt x="10658" y="4064"/>
                    </a:lnTo>
                    <a:lnTo>
                      <a:pt x="9927" y="4259"/>
                    </a:lnTo>
                    <a:close/>
                    <a:moveTo>
                      <a:pt x="1065" y="7050"/>
                    </a:moveTo>
                    <a:lnTo>
                      <a:pt x="351" y="7309"/>
                    </a:lnTo>
                    <a:lnTo>
                      <a:pt x="311" y="7206"/>
                    </a:lnTo>
                    <a:lnTo>
                      <a:pt x="1025" y="6947"/>
                    </a:lnTo>
                    <a:close/>
                    <a:moveTo>
                      <a:pt x="9772" y="3770"/>
                    </a:moveTo>
                    <a:lnTo>
                      <a:pt x="10486" y="3511"/>
                    </a:lnTo>
                    <a:lnTo>
                      <a:pt x="10520" y="3609"/>
                    </a:lnTo>
                    <a:lnTo>
                      <a:pt x="9812" y="3868"/>
                    </a:lnTo>
                    <a:close/>
                    <a:moveTo>
                      <a:pt x="1220" y="7424"/>
                    </a:moveTo>
                    <a:lnTo>
                      <a:pt x="530" y="7747"/>
                    </a:lnTo>
                    <a:lnTo>
                      <a:pt x="489" y="7655"/>
                    </a:lnTo>
                    <a:lnTo>
                      <a:pt x="1180" y="7327"/>
                    </a:lnTo>
                    <a:close/>
                    <a:moveTo>
                      <a:pt x="9611" y="3396"/>
                    </a:moveTo>
                    <a:lnTo>
                      <a:pt x="10296" y="3068"/>
                    </a:lnTo>
                    <a:lnTo>
                      <a:pt x="10342" y="3166"/>
                    </a:lnTo>
                    <a:lnTo>
                      <a:pt x="9651" y="3488"/>
                    </a:lnTo>
                    <a:close/>
                    <a:moveTo>
                      <a:pt x="1416" y="7781"/>
                    </a:moveTo>
                    <a:lnTo>
                      <a:pt x="754" y="8161"/>
                    </a:lnTo>
                    <a:lnTo>
                      <a:pt x="702" y="8075"/>
                    </a:lnTo>
                    <a:lnTo>
                      <a:pt x="1364" y="7695"/>
                    </a:lnTo>
                    <a:close/>
                    <a:moveTo>
                      <a:pt x="9421" y="3039"/>
                    </a:moveTo>
                    <a:lnTo>
                      <a:pt x="10083" y="2659"/>
                    </a:lnTo>
                    <a:lnTo>
                      <a:pt x="10135" y="2746"/>
                    </a:lnTo>
                    <a:lnTo>
                      <a:pt x="9473" y="3125"/>
                    </a:lnTo>
                    <a:close/>
                    <a:moveTo>
                      <a:pt x="1629" y="8121"/>
                    </a:moveTo>
                    <a:lnTo>
                      <a:pt x="1007" y="8558"/>
                    </a:lnTo>
                    <a:lnTo>
                      <a:pt x="950" y="8472"/>
                    </a:lnTo>
                    <a:lnTo>
                      <a:pt x="1571" y="8034"/>
                    </a:lnTo>
                    <a:close/>
                    <a:moveTo>
                      <a:pt x="9197" y="2694"/>
                    </a:moveTo>
                    <a:lnTo>
                      <a:pt x="9824" y="2257"/>
                    </a:lnTo>
                    <a:lnTo>
                      <a:pt x="9881" y="2343"/>
                    </a:lnTo>
                    <a:lnTo>
                      <a:pt x="9254" y="2780"/>
                    </a:lnTo>
                    <a:close/>
                    <a:moveTo>
                      <a:pt x="1882" y="8443"/>
                    </a:moveTo>
                    <a:lnTo>
                      <a:pt x="1301" y="8932"/>
                    </a:lnTo>
                    <a:lnTo>
                      <a:pt x="1238" y="8852"/>
                    </a:lnTo>
                    <a:lnTo>
                      <a:pt x="1819" y="8362"/>
                    </a:lnTo>
                    <a:close/>
                    <a:moveTo>
                      <a:pt x="8949" y="2377"/>
                    </a:moveTo>
                    <a:lnTo>
                      <a:pt x="9530" y="1888"/>
                    </a:lnTo>
                    <a:lnTo>
                      <a:pt x="9594" y="1969"/>
                    </a:lnTo>
                    <a:lnTo>
                      <a:pt x="9012" y="2458"/>
                    </a:lnTo>
                    <a:close/>
                    <a:moveTo>
                      <a:pt x="2164" y="8736"/>
                    </a:moveTo>
                    <a:lnTo>
                      <a:pt x="1623" y="9277"/>
                    </a:lnTo>
                    <a:lnTo>
                      <a:pt x="1548" y="9208"/>
                    </a:lnTo>
                    <a:lnTo>
                      <a:pt x="2089" y="8667"/>
                    </a:lnTo>
                    <a:close/>
                    <a:moveTo>
                      <a:pt x="8673" y="2084"/>
                    </a:moveTo>
                    <a:lnTo>
                      <a:pt x="9214" y="1543"/>
                    </a:lnTo>
                    <a:lnTo>
                      <a:pt x="9283" y="1618"/>
                    </a:lnTo>
                    <a:lnTo>
                      <a:pt x="8748" y="2159"/>
                    </a:lnTo>
                    <a:close/>
                    <a:moveTo>
                      <a:pt x="2463" y="9013"/>
                    </a:moveTo>
                    <a:lnTo>
                      <a:pt x="1974" y="9594"/>
                    </a:lnTo>
                    <a:lnTo>
                      <a:pt x="1899" y="9531"/>
                    </a:lnTo>
                    <a:lnTo>
                      <a:pt x="2389" y="8949"/>
                    </a:lnTo>
                    <a:close/>
                    <a:moveTo>
                      <a:pt x="8374" y="1813"/>
                    </a:moveTo>
                    <a:lnTo>
                      <a:pt x="8863" y="1226"/>
                    </a:lnTo>
                    <a:lnTo>
                      <a:pt x="8938" y="1295"/>
                    </a:lnTo>
                    <a:lnTo>
                      <a:pt x="8448" y="1877"/>
                    </a:lnTo>
                    <a:close/>
                    <a:moveTo>
                      <a:pt x="2791" y="9249"/>
                    </a:moveTo>
                    <a:lnTo>
                      <a:pt x="2348" y="9876"/>
                    </a:lnTo>
                    <a:lnTo>
                      <a:pt x="2262" y="9818"/>
                    </a:lnTo>
                    <a:lnTo>
                      <a:pt x="2699" y="9191"/>
                    </a:lnTo>
                    <a:close/>
                    <a:moveTo>
                      <a:pt x="8040" y="1566"/>
                    </a:moveTo>
                    <a:lnTo>
                      <a:pt x="8477" y="939"/>
                    </a:lnTo>
                    <a:lnTo>
                      <a:pt x="8563" y="996"/>
                    </a:lnTo>
                    <a:lnTo>
                      <a:pt x="8126" y="1623"/>
                    </a:lnTo>
                    <a:close/>
                    <a:moveTo>
                      <a:pt x="3131" y="9462"/>
                    </a:moveTo>
                    <a:lnTo>
                      <a:pt x="2751" y="10123"/>
                    </a:lnTo>
                    <a:lnTo>
                      <a:pt x="2665" y="10077"/>
                    </a:lnTo>
                    <a:lnTo>
                      <a:pt x="3045" y="9416"/>
                    </a:lnTo>
                    <a:close/>
                    <a:moveTo>
                      <a:pt x="7695" y="1353"/>
                    </a:moveTo>
                    <a:lnTo>
                      <a:pt x="8074" y="691"/>
                    </a:lnTo>
                    <a:lnTo>
                      <a:pt x="8161" y="737"/>
                    </a:lnTo>
                    <a:lnTo>
                      <a:pt x="7781" y="1399"/>
                    </a:lnTo>
                    <a:close/>
                    <a:moveTo>
                      <a:pt x="3493" y="9651"/>
                    </a:moveTo>
                    <a:lnTo>
                      <a:pt x="3171" y="10342"/>
                    </a:lnTo>
                    <a:lnTo>
                      <a:pt x="3079" y="10302"/>
                    </a:lnTo>
                    <a:lnTo>
                      <a:pt x="3401" y="9605"/>
                    </a:lnTo>
                    <a:close/>
                    <a:moveTo>
                      <a:pt x="7338" y="1169"/>
                    </a:moveTo>
                    <a:lnTo>
                      <a:pt x="7660" y="478"/>
                    </a:lnTo>
                    <a:lnTo>
                      <a:pt x="7752" y="524"/>
                    </a:lnTo>
                    <a:lnTo>
                      <a:pt x="7430" y="1215"/>
                    </a:lnTo>
                    <a:close/>
                    <a:moveTo>
                      <a:pt x="3873" y="9801"/>
                    </a:moveTo>
                    <a:lnTo>
                      <a:pt x="3614" y="10515"/>
                    </a:lnTo>
                    <a:lnTo>
                      <a:pt x="3517" y="10480"/>
                    </a:lnTo>
                    <a:lnTo>
                      <a:pt x="3775" y="9767"/>
                    </a:lnTo>
                    <a:close/>
                    <a:moveTo>
                      <a:pt x="6964" y="1019"/>
                    </a:moveTo>
                    <a:lnTo>
                      <a:pt x="7223" y="306"/>
                    </a:lnTo>
                    <a:lnTo>
                      <a:pt x="7320" y="346"/>
                    </a:lnTo>
                    <a:lnTo>
                      <a:pt x="7061" y="1054"/>
                    </a:lnTo>
                    <a:close/>
                    <a:moveTo>
                      <a:pt x="4265" y="9916"/>
                    </a:moveTo>
                    <a:lnTo>
                      <a:pt x="4069" y="10653"/>
                    </a:lnTo>
                    <a:lnTo>
                      <a:pt x="3965" y="10624"/>
                    </a:lnTo>
                    <a:lnTo>
                      <a:pt x="4161" y="9887"/>
                    </a:lnTo>
                    <a:close/>
                    <a:moveTo>
                      <a:pt x="6572" y="904"/>
                    </a:moveTo>
                    <a:lnTo>
                      <a:pt x="6768" y="173"/>
                    </a:lnTo>
                    <a:lnTo>
                      <a:pt x="6866" y="202"/>
                    </a:lnTo>
                    <a:lnTo>
                      <a:pt x="6676" y="933"/>
                    </a:lnTo>
                    <a:close/>
                    <a:moveTo>
                      <a:pt x="4662" y="10002"/>
                    </a:moveTo>
                    <a:lnTo>
                      <a:pt x="4529" y="10751"/>
                    </a:lnTo>
                    <a:lnTo>
                      <a:pt x="4426" y="10728"/>
                    </a:lnTo>
                    <a:lnTo>
                      <a:pt x="4558" y="9979"/>
                    </a:lnTo>
                    <a:close/>
                    <a:moveTo>
                      <a:pt x="6169" y="818"/>
                    </a:moveTo>
                    <a:lnTo>
                      <a:pt x="6302" y="70"/>
                    </a:lnTo>
                    <a:lnTo>
                      <a:pt x="6400" y="93"/>
                    </a:lnTo>
                    <a:lnTo>
                      <a:pt x="6273" y="841"/>
                    </a:lnTo>
                    <a:close/>
                    <a:moveTo>
                      <a:pt x="5065" y="10049"/>
                    </a:moveTo>
                    <a:lnTo>
                      <a:pt x="4996" y="10802"/>
                    </a:lnTo>
                    <a:lnTo>
                      <a:pt x="4898" y="10797"/>
                    </a:lnTo>
                    <a:lnTo>
                      <a:pt x="4961" y="10037"/>
                    </a:lnTo>
                    <a:close/>
                    <a:moveTo>
                      <a:pt x="5767" y="766"/>
                    </a:moveTo>
                    <a:lnTo>
                      <a:pt x="5830" y="12"/>
                    </a:lnTo>
                    <a:lnTo>
                      <a:pt x="5934" y="18"/>
                    </a:lnTo>
                    <a:lnTo>
                      <a:pt x="5870" y="778"/>
                    </a:lnTo>
                    <a:close/>
                    <a:moveTo>
                      <a:pt x="5467" y="10060"/>
                    </a:moveTo>
                    <a:lnTo>
                      <a:pt x="5467" y="10825"/>
                    </a:lnTo>
                    <a:lnTo>
                      <a:pt x="5364" y="10825"/>
                    </a:lnTo>
                    <a:lnTo>
                      <a:pt x="5364" y="10060"/>
                    </a:lnTo>
                    <a:close/>
                    <a:moveTo>
                      <a:pt x="5364" y="1"/>
                    </a:moveTo>
                    <a:lnTo>
                      <a:pt x="5467" y="1"/>
                    </a:lnTo>
                    <a:lnTo>
                      <a:pt x="5467" y="760"/>
                    </a:lnTo>
                    <a:lnTo>
                      <a:pt x="5364" y="760"/>
                    </a:lnTo>
                    <a:close/>
                    <a:moveTo>
                      <a:pt x="5876" y="10037"/>
                    </a:moveTo>
                    <a:lnTo>
                      <a:pt x="5939" y="10797"/>
                    </a:lnTo>
                    <a:lnTo>
                      <a:pt x="5841" y="10802"/>
                    </a:lnTo>
                    <a:lnTo>
                      <a:pt x="5772" y="10049"/>
                    </a:lnTo>
                    <a:close/>
                    <a:moveTo>
                      <a:pt x="4961" y="778"/>
                    </a:moveTo>
                    <a:lnTo>
                      <a:pt x="4898" y="18"/>
                    </a:lnTo>
                    <a:lnTo>
                      <a:pt x="4996" y="12"/>
                    </a:lnTo>
                    <a:lnTo>
                      <a:pt x="5065" y="766"/>
                    </a:lnTo>
                    <a:close/>
                    <a:moveTo>
                      <a:pt x="6279" y="9985"/>
                    </a:moveTo>
                    <a:lnTo>
                      <a:pt x="6405" y="10733"/>
                    </a:lnTo>
                    <a:lnTo>
                      <a:pt x="6308" y="10751"/>
                    </a:lnTo>
                    <a:lnTo>
                      <a:pt x="6175" y="10002"/>
                    </a:lnTo>
                    <a:close/>
                    <a:moveTo>
                      <a:pt x="4558" y="835"/>
                    </a:moveTo>
                    <a:lnTo>
                      <a:pt x="4432" y="87"/>
                    </a:lnTo>
                    <a:lnTo>
                      <a:pt x="4529" y="64"/>
                    </a:lnTo>
                    <a:lnTo>
                      <a:pt x="4662" y="812"/>
                    </a:lnTo>
                    <a:close/>
                    <a:moveTo>
                      <a:pt x="6676" y="9887"/>
                    </a:moveTo>
                    <a:lnTo>
                      <a:pt x="6866" y="10624"/>
                    </a:lnTo>
                    <a:lnTo>
                      <a:pt x="6768" y="10653"/>
                    </a:lnTo>
                    <a:lnTo>
                      <a:pt x="6572" y="9916"/>
                    </a:lnTo>
                    <a:close/>
                    <a:moveTo>
                      <a:pt x="4161" y="927"/>
                    </a:moveTo>
                    <a:lnTo>
                      <a:pt x="3971" y="191"/>
                    </a:lnTo>
                    <a:lnTo>
                      <a:pt x="4069" y="162"/>
                    </a:lnTo>
                    <a:lnTo>
                      <a:pt x="4265" y="898"/>
                    </a:lnTo>
                    <a:close/>
                    <a:moveTo>
                      <a:pt x="7056" y="9767"/>
                    </a:moveTo>
                    <a:lnTo>
                      <a:pt x="7315" y="10480"/>
                    </a:lnTo>
                    <a:lnTo>
                      <a:pt x="7211" y="10515"/>
                    </a:lnTo>
                    <a:lnTo>
                      <a:pt x="6952" y="9801"/>
                    </a:lnTo>
                    <a:close/>
                    <a:moveTo>
                      <a:pt x="3775" y="1054"/>
                    </a:moveTo>
                    <a:lnTo>
                      <a:pt x="3517" y="346"/>
                    </a:lnTo>
                    <a:lnTo>
                      <a:pt x="3614" y="306"/>
                    </a:lnTo>
                    <a:lnTo>
                      <a:pt x="3873" y="1019"/>
                    </a:lnTo>
                    <a:close/>
                    <a:moveTo>
                      <a:pt x="7430" y="9605"/>
                    </a:moveTo>
                    <a:lnTo>
                      <a:pt x="7752" y="10302"/>
                    </a:lnTo>
                    <a:lnTo>
                      <a:pt x="7660" y="10342"/>
                    </a:lnTo>
                    <a:lnTo>
                      <a:pt x="7338" y="9651"/>
                    </a:lnTo>
                    <a:close/>
                    <a:moveTo>
                      <a:pt x="3401" y="1215"/>
                    </a:moveTo>
                    <a:lnTo>
                      <a:pt x="3079" y="524"/>
                    </a:lnTo>
                    <a:lnTo>
                      <a:pt x="3171" y="478"/>
                    </a:lnTo>
                    <a:lnTo>
                      <a:pt x="3493" y="1169"/>
                    </a:lnTo>
                    <a:close/>
                    <a:moveTo>
                      <a:pt x="7787" y="9416"/>
                    </a:moveTo>
                    <a:lnTo>
                      <a:pt x="8172" y="10077"/>
                    </a:lnTo>
                    <a:lnTo>
                      <a:pt x="8086" y="10123"/>
                    </a:lnTo>
                    <a:lnTo>
                      <a:pt x="7700" y="9462"/>
                    </a:lnTo>
                    <a:close/>
                    <a:moveTo>
                      <a:pt x="3039" y="1411"/>
                    </a:moveTo>
                    <a:lnTo>
                      <a:pt x="2659" y="749"/>
                    </a:lnTo>
                    <a:lnTo>
                      <a:pt x="2745" y="697"/>
                    </a:lnTo>
                    <a:lnTo>
                      <a:pt x="3125" y="1359"/>
                    </a:lnTo>
                    <a:close/>
                    <a:moveTo>
                      <a:pt x="8126" y="9191"/>
                    </a:moveTo>
                    <a:lnTo>
                      <a:pt x="8563" y="9818"/>
                    </a:lnTo>
                    <a:lnTo>
                      <a:pt x="8477" y="9876"/>
                    </a:lnTo>
                    <a:lnTo>
                      <a:pt x="8040" y="9249"/>
                    </a:lnTo>
                    <a:close/>
                    <a:moveTo>
                      <a:pt x="2699" y="1629"/>
                    </a:moveTo>
                    <a:lnTo>
                      <a:pt x="2262" y="1008"/>
                    </a:lnTo>
                    <a:lnTo>
                      <a:pt x="2348" y="950"/>
                    </a:lnTo>
                    <a:lnTo>
                      <a:pt x="2791" y="1572"/>
                    </a:lnTo>
                    <a:close/>
                    <a:moveTo>
                      <a:pt x="8448" y="8938"/>
                    </a:moveTo>
                    <a:lnTo>
                      <a:pt x="8938" y="9525"/>
                    </a:lnTo>
                    <a:lnTo>
                      <a:pt x="8863" y="9588"/>
                    </a:lnTo>
                    <a:lnTo>
                      <a:pt x="8374" y="9007"/>
                    </a:lnTo>
                    <a:close/>
                    <a:moveTo>
                      <a:pt x="2389" y="1877"/>
                    </a:moveTo>
                    <a:lnTo>
                      <a:pt x="1899" y="1295"/>
                    </a:lnTo>
                    <a:lnTo>
                      <a:pt x="1974" y="1226"/>
                    </a:lnTo>
                    <a:lnTo>
                      <a:pt x="2463" y="1813"/>
                    </a:lnTo>
                    <a:close/>
                    <a:moveTo>
                      <a:pt x="8748" y="8667"/>
                    </a:moveTo>
                    <a:lnTo>
                      <a:pt x="9283" y="9208"/>
                    </a:lnTo>
                    <a:lnTo>
                      <a:pt x="9214" y="9277"/>
                    </a:lnTo>
                    <a:lnTo>
                      <a:pt x="8673" y="8736"/>
                    </a:lnTo>
                    <a:close/>
                    <a:moveTo>
                      <a:pt x="2089" y="2159"/>
                    </a:moveTo>
                    <a:lnTo>
                      <a:pt x="1548" y="1618"/>
                    </a:lnTo>
                    <a:lnTo>
                      <a:pt x="1623" y="1543"/>
                    </a:lnTo>
                    <a:lnTo>
                      <a:pt x="2164" y="2084"/>
                    </a:lnTo>
                    <a:close/>
                    <a:moveTo>
                      <a:pt x="9012" y="8362"/>
                    </a:moveTo>
                    <a:lnTo>
                      <a:pt x="9594" y="8852"/>
                    </a:lnTo>
                    <a:lnTo>
                      <a:pt x="9530" y="8932"/>
                    </a:lnTo>
                    <a:lnTo>
                      <a:pt x="8949" y="8443"/>
                    </a:lnTo>
                    <a:close/>
                    <a:moveTo>
                      <a:pt x="1819" y="2458"/>
                    </a:moveTo>
                    <a:lnTo>
                      <a:pt x="1238" y="1969"/>
                    </a:lnTo>
                    <a:lnTo>
                      <a:pt x="1301" y="1888"/>
                    </a:lnTo>
                    <a:lnTo>
                      <a:pt x="1882" y="2377"/>
                    </a:lnTo>
                    <a:close/>
                    <a:moveTo>
                      <a:pt x="9254" y="8034"/>
                    </a:moveTo>
                    <a:lnTo>
                      <a:pt x="9881" y="8472"/>
                    </a:lnTo>
                    <a:lnTo>
                      <a:pt x="9824" y="8558"/>
                    </a:lnTo>
                    <a:lnTo>
                      <a:pt x="9197" y="8121"/>
                    </a:lnTo>
                    <a:close/>
                    <a:moveTo>
                      <a:pt x="1571" y="2780"/>
                    </a:moveTo>
                    <a:lnTo>
                      <a:pt x="950" y="2343"/>
                    </a:lnTo>
                    <a:lnTo>
                      <a:pt x="1007" y="2257"/>
                    </a:lnTo>
                    <a:lnTo>
                      <a:pt x="1629" y="2694"/>
                    </a:lnTo>
                    <a:close/>
                    <a:moveTo>
                      <a:pt x="9473" y="7695"/>
                    </a:moveTo>
                    <a:lnTo>
                      <a:pt x="10135" y="8075"/>
                    </a:lnTo>
                    <a:lnTo>
                      <a:pt x="10083" y="8161"/>
                    </a:lnTo>
                    <a:lnTo>
                      <a:pt x="9421" y="7781"/>
                    </a:lnTo>
                    <a:close/>
                    <a:moveTo>
                      <a:pt x="1358" y="3125"/>
                    </a:moveTo>
                    <a:lnTo>
                      <a:pt x="697" y="2746"/>
                    </a:lnTo>
                    <a:lnTo>
                      <a:pt x="748" y="2659"/>
                    </a:lnTo>
                    <a:lnTo>
                      <a:pt x="1410" y="3039"/>
                    </a:lnTo>
                    <a:close/>
                    <a:moveTo>
                      <a:pt x="9611" y="7424"/>
                    </a:moveTo>
                    <a:lnTo>
                      <a:pt x="9651" y="7327"/>
                    </a:lnTo>
                    <a:lnTo>
                      <a:pt x="10342" y="7655"/>
                    </a:lnTo>
                    <a:lnTo>
                      <a:pt x="10296" y="7747"/>
                    </a:lnTo>
                    <a:close/>
                    <a:moveTo>
                      <a:pt x="1220" y="3396"/>
                    </a:moveTo>
                    <a:lnTo>
                      <a:pt x="1180" y="3488"/>
                    </a:lnTo>
                    <a:lnTo>
                      <a:pt x="489" y="3166"/>
                    </a:lnTo>
                    <a:lnTo>
                      <a:pt x="530" y="3068"/>
                    </a:lnTo>
                    <a:close/>
                    <a:moveTo>
                      <a:pt x="9772" y="7050"/>
                    </a:moveTo>
                    <a:lnTo>
                      <a:pt x="9812" y="6947"/>
                    </a:lnTo>
                    <a:lnTo>
                      <a:pt x="10520" y="7206"/>
                    </a:lnTo>
                    <a:lnTo>
                      <a:pt x="10486" y="7309"/>
                    </a:lnTo>
                    <a:close/>
                    <a:moveTo>
                      <a:pt x="1065" y="3770"/>
                    </a:moveTo>
                    <a:lnTo>
                      <a:pt x="1025" y="3868"/>
                    </a:lnTo>
                    <a:lnTo>
                      <a:pt x="311" y="3609"/>
                    </a:lnTo>
                    <a:lnTo>
                      <a:pt x="351" y="3511"/>
                    </a:lnTo>
                    <a:close/>
                    <a:moveTo>
                      <a:pt x="9899" y="6665"/>
                    </a:moveTo>
                    <a:lnTo>
                      <a:pt x="9927" y="6567"/>
                    </a:lnTo>
                    <a:lnTo>
                      <a:pt x="10658" y="6763"/>
                    </a:lnTo>
                    <a:lnTo>
                      <a:pt x="10629" y="6860"/>
                    </a:lnTo>
                    <a:close/>
                    <a:moveTo>
                      <a:pt x="933" y="4156"/>
                    </a:moveTo>
                    <a:lnTo>
                      <a:pt x="904" y="4259"/>
                    </a:lnTo>
                    <a:lnTo>
                      <a:pt x="167" y="4064"/>
                    </a:lnTo>
                    <a:lnTo>
                      <a:pt x="202" y="3960"/>
                    </a:lnTo>
                    <a:close/>
                    <a:moveTo>
                      <a:pt x="9991" y="6273"/>
                    </a:moveTo>
                    <a:lnTo>
                      <a:pt x="10014" y="6170"/>
                    </a:lnTo>
                    <a:lnTo>
                      <a:pt x="10762" y="6302"/>
                    </a:lnTo>
                    <a:lnTo>
                      <a:pt x="10739" y="6400"/>
                    </a:lnTo>
                    <a:close/>
                    <a:moveTo>
                      <a:pt x="841" y="4553"/>
                    </a:moveTo>
                    <a:lnTo>
                      <a:pt x="818" y="4651"/>
                    </a:lnTo>
                    <a:lnTo>
                      <a:pt x="69" y="4524"/>
                    </a:lnTo>
                    <a:lnTo>
                      <a:pt x="92" y="4420"/>
                    </a:lnTo>
                    <a:close/>
                    <a:moveTo>
                      <a:pt x="10048" y="5871"/>
                    </a:moveTo>
                    <a:lnTo>
                      <a:pt x="10054" y="5767"/>
                    </a:lnTo>
                    <a:lnTo>
                      <a:pt x="10808" y="5830"/>
                    </a:lnTo>
                    <a:lnTo>
                      <a:pt x="10802" y="5934"/>
                    </a:lnTo>
                    <a:close/>
                    <a:moveTo>
                      <a:pt x="783" y="4956"/>
                    </a:moveTo>
                    <a:lnTo>
                      <a:pt x="777" y="5053"/>
                    </a:lnTo>
                    <a:lnTo>
                      <a:pt x="18" y="4990"/>
                    </a:lnTo>
                    <a:lnTo>
                      <a:pt x="29" y="48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9"/>
              <p:cNvSpPr/>
              <p:nvPr/>
            </p:nvSpPr>
            <p:spPr>
              <a:xfrm>
                <a:off x="5824825" y="2060089"/>
                <a:ext cx="585145" cy="53814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8760" extrusionOk="0">
                    <a:moveTo>
                      <a:pt x="8765" y="0"/>
                    </a:moveTo>
                    <a:lnTo>
                      <a:pt x="754" y="0"/>
                    </a:lnTo>
                    <a:cubicBezTo>
                      <a:pt x="340" y="0"/>
                      <a:pt x="0" y="340"/>
                      <a:pt x="0" y="754"/>
                    </a:cubicBezTo>
                    <a:lnTo>
                      <a:pt x="0" y="6371"/>
                    </a:lnTo>
                    <a:cubicBezTo>
                      <a:pt x="0" y="6791"/>
                      <a:pt x="340" y="7131"/>
                      <a:pt x="754" y="7131"/>
                    </a:cubicBezTo>
                    <a:lnTo>
                      <a:pt x="4835" y="7131"/>
                    </a:lnTo>
                    <a:cubicBezTo>
                      <a:pt x="5301" y="7131"/>
                      <a:pt x="5755" y="7263"/>
                      <a:pt x="6147" y="7516"/>
                    </a:cubicBezTo>
                    <a:lnTo>
                      <a:pt x="7879" y="8661"/>
                    </a:lnTo>
                    <a:cubicBezTo>
                      <a:pt x="8028" y="8759"/>
                      <a:pt x="8224" y="8621"/>
                      <a:pt x="8190" y="8448"/>
                    </a:cubicBezTo>
                    <a:lnTo>
                      <a:pt x="7948" y="7372"/>
                    </a:lnTo>
                    <a:cubicBezTo>
                      <a:pt x="7919" y="7251"/>
                      <a:pt x="8017" y="7131"/>
                      <a:pt x="8144" y="7131"/>
                    </a:cubicBezTo>
                    <a:lnTo>
                      <a:pt x="8754" y="7131"/>
                    </a:lnTo>
                    <a:cubicBezTo>
                      <a:pt x="9174" y="7131"/>
                      <a:pt x="9513" y="6791"/>
                      <a:pt x="9513" y="6371"/>
                    </a:cubicBezTo>
                    <a:lnTo>
                      <a:pt x="9513" y="754"/>
                    </a:lnTo>
                    <a:cubicBezTo>
                      <a:pt x="9525" y="340"/>
                      <a:pt x="9185" y="0"/>
                      <a:pt x="8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9"/>
              <p:cNvSpPr/>
              <p:nvPr/>
            </p:nvSpPr>
            <p:spPr>
              <a:xfrm>
                <a:off x="5922074" y="2214900"/>
                <a:ext cx="204755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364" extrusionOk="0">
                    <a:moveTo>
                      <a:pt x="0" y="1"/>
                    </a:moveTo>
                    <a:lnTo>
                      <a:pt x="3332" y="1"/>
                    </a:lnTo>
                    <a:lnTo>
                      <a:pt x="3332" y="364"/>
                    </a:lnTo>
                    <a:lnTo>
                      <a:pt x="0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9"/>
              <p:cNvSpPr/>
              <p:nvPr/>
            </p:nvSpPr>
            <p:spPr>
              <a:xfrm>
                <a:off x="6144770" y="2214900"/>
                <a:ext cx="1680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364" extrusionOk="0">
                    <a:moveTo>
                      <a:pt x="1" y="1"/>
                    </a:moveTo>
                    <a:lnTo>
                      <a:pt x="2734" y="1"/>
                    </a:lnTo>
                    <a:lnTo>
                      <a:pt x="2734" y="364"/>
                    </a:lnTo>
                    <a:lnTo>
                      <a:pt x="1" y="3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9"/>
              <p:cNvSpPr/>
              <p:nvPr/>
            </p:nvSpPr>
            <p:spPr>
              <a:xfrm>
                <a:off x="5922074" y="2276455"/>
                <a:ext cx="132264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363" extrusionOk="0">
                    <a:moveTo>
                      <a:pt x="0" y="0"/>
                    </a:moveTo>
                    <a:lnTo>
                      <a:pt x="2152" y="0"/>
                    </a:lnTo>
                    <a:lnTo>
                      <a:pt x="21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9"/>
              <p:cNvSpPr/>
              <p:nvPr/>
            </p:nvSpPr>
            <p:spPr>
              <a:xfrm>
                <a:off x="6066319" y="2276455"/>
                <a:ext cx="166175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363" extrusionOk="0">
                    <a:moveTo>
                      <a:pt x="0" y="0"/>
                    </a:moveTo>
                    <a:lnTo>
                      <a:pt x="2705" y="0"/>
                    </a:lnTo>
                    <a:lnTo>
                      <a:pt x="2705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9"/>
              <p:cNvSpPr/>
              <p:nvPr/>
            </p:nvSpPr>
            <p:spPr>
              <a:xfrm>
                <a:off x="6252954" y="2276455"/>
                <a:ext cx="59467" cy="2230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363" extrusionOk="0">
                    <a:moveTo>
                      <a:pt x="1" y="0"/>
                    </a:moveTo>
                    <a:lnTo>
                      <a:pt x="967" y="0"/>
                    </a:lnTo>
                    <a:lnTo>
                      <a:pt x="967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9"/>
              <p:cNvSpPr/>
              <p:nvPr/>
            </p:nvSpPr>
            <p:spPr>
              <a:xfrm>
                <a:off x="5922074" y="2337950"/>
                <a:ext cx="101486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364" extrusionOk="0">
                    <a:moveTo>
                      <a:pt x="0" y="1"/>
                    </a:moveTo>
                    <a:lnTo>
                      <a:pt x="1652" y="1"/>
                    </a:lnTo>
                    <a:lnTo>
                      <a:pt x="1652" y="363"/>
                    </a:lnTo>
                    <a:lnTo>
                      <a:pt x="0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9"/>
              <p:cNvSpPr/>
              <p:nvPr/>
            </p:nvSpPr>
            <p:spPr>
              <a:xfrm>
                <a:off x="6032347" y="2337950"/>
                <a:ext cx="83118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364" extrusionOk="0">
                    <a:moveTo>
                      <a:pt x="1" y="1"/>
                    </a:moveTo>
                    <a:lnTo>
                      <a:pt x="1353" y="1"/>
                    </a:lnTo>
                    <a:lnTo>
                      <a:pt x="1353" y="363"/>
                    </a:lnTo>
                    <a:lnTo>
                      <a:pt x="1" y="3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9"/>
              <p:cNvSpPr/>
              <p:nvPr/>
            </p:nvSpPr>
            <p:spPr>
              <a:xfrm>
                <a:off x="7584704" y="2233329"/>
                <a:ext cx="925296" cy="2033231"/>
              </a:xfrm>
              <a:custGeom>
                <a:avLst/>
                <a:gdLst/>
                <a:ahLst/>
                <a:cxnLst/>
                <a:rect l="l" t="t" r="r" b="b"/>
                <a:pathLst>
                  <a:path w="15062" h="33097" extrusionOk="0">
                    <a:moveTo>
                      <a:pt x="14434" y="12"/>
                    </a:moveTo>
                    <a:cubicBezTo>
                      <a:pt x="14532" y="0"/>
                      <a:pt x="14618" y="12"/>
                      <a:pt x="14693" y="52"/>
                    </a:cubicBezTo>
                    <a:cubicBezTo>
                      <a:pt x="14774" y="87"/>
                      <a:pt x="14837" y="144"/>
                      <a:pt x="14894" y="213"/>
                    </a:cubicBezTo>
                    <a:cubicBezTo>
                      <a:pt x="14952" y="288"/>
                      <a:pt x="14998" y="380"/>
                      <a:pt x="15027" y="489"/>
                    </a:cubicBezTo>
                    <a:cubicBezTo>
                      <a:pt x="15056" y="587"/>
                      <a:pt x="15061" y="714"/>
                      <a:pt x="15056" y="835"/>
                    </a:cubicBezTo>
                    <a:lnTo>
                      <a:pt x="13145" y="32198"/>
                    </a:lnTo>
                    <a:cubicBezTo>
                      <a:pt x="13139" y="32342"/>
                      <a:pt x="13110" y="32469"/>
                      <a:pt x="13070" y="32584"/>
                    </a:cubicBezTo>
                    <a:cubicBezTo>
                      <a:pt x="13024" y="32699"/>
                      <a:pt x="12967" y="32803"/>
                      <a:pt x="12898" y="32883"/>
                    </a:cubicBezTo>
                    <a:cubicBezTo>
                      <a:pt x="12823" y="32958"/>
                      <a:pt x="12748" y="33016"/>
                      <a:pt x="12662" y="33056"/>
                    </a:cubicBezTo>
                    <a:cubicBezTo>
                      <a:pt x="12570" y="33090"/>
                      <a:pt x="12477" y="33096"/>
                      <a:pt x="12380" y="33085"/>
                    </a:cubicBezTo>
                    <a:lnTo>
                      <a:pt x="496" y="30771"/>
                    </a:lnTo>
                    <a:cubicBezTo>
                      <a:pt x="415" y="30760"/>
                      <a:pt x="341" y="30714"/>
                      <a:pt x="277" y="30656"/>
                    </a:cubicBezTo>
                    <a:cubicBezTo>
                      <a:pt x="214" y="30599"/>
                      <a:pt x="156" y="30524"/>
                      <a:pt x="110" y="30426"/>
                    </a:cubicBezTo>
                    <a:cubicBezTo>
                      <a:pt x="70" y="30334"/>
                      <a:pt x="36" y="30230"/>
                      <a:pt x="18" y="30121"/>
                    </a:cubicBezTo>
                    <a:cubicBezTo>
                      <a:pt x="1" y="30000"/>
                      <a:pt x="1" y="29879"/>
                      <a:pt x="7" y="29758"/>
                    </a:cubicBezTo>
                    <a:lnTo>
                      <a:pt x="2337" y="2250"/>
                    </a:lnTo>
                    <a:cubicBezTo>
                      <a:pt x="2343" y="2135"/>
                      <a:pt x="2372" y="2026"/>
                      <a:pt x="2407" y="1928"/>
                    </a:cubicBezTo>
                    <a:cubicBezTo>
                      <a:pt x="2447" y="1825"/>
                      <a:pt x="2493" y="1732"/>
                      <a:pt x="2550" y="1652"/>
                    </a:cubicBezTo>
                    <a:cubicBezTo>
                      <a:pt x="2608" y="1571"/>
                      <a:pt x="2677" y="1508"/>
                      <a:pt x="2746" y="1456"/>
                    </a:cubicBezTo>
                    <a:cubicBezTo>
                      <a:pt x="2821" y="1410"/>
                      <a:pt x="2890" y="1381"/>
                      <a:pt x="2970" y="1376"/>
                    </a:cubicBezTo>
                    <a:lnTo>
                      <a:pt x="5474" y="1076"/>
                    </a:lnTo>
                    <a:cubicBezTo>
                      <a:pt x="5531" y="1071"/>
                      <a:pt x="5589" y="1076"/>
                      <a:pt x="5635" y="1105"/>
                    </a:cubicBezTo>
                    <a:cubicBezTo>
                      <a:pt x="5687" y="1134"/>
                      <a:pt x="5733" y="1168"/>
                      <a:pt x="5767" y="1220"/>
                    </a:cubicBezTo>
                    <a:cubicBezTo>
                      <a:pt x="5802" y="1272"/>
                      <a:pt x="5831" y="1335"/>
                      <a:pt x="5848" y="1410"/>
                    </a:cubicBezTo>
                    <a:cubicBezTo>
                      <a:pt x="5859" y="1479"/>
                      <a:pt x="5865" y="1560"/>
                      <a:pt x="5859" y="1646"/>
                    </a:cubicBezTo>
                    <a:cubicBezTo>
                      <a:pt x="5854" y="1732"/>
                      <a:pt x="5859" y="1813"/>
                      <a:pt x="5877" y="1882"/>
                    </a:cubicBezTo>
                    <a:cubicBezTo>
                      <a:pt x="5888" y="1957"/>
                      <a:pt x="5917" y="2020"/>
                      <a:pt x="5951" y="2072"/>
                    </a:cubicBezTo>
                    <a:cubicBezTo>
                      <a:pt x="5992" y="2124"/>
                      <a:pt x="6032" y="2164"/>
                      <a:pt x="6084" y="2193"/>
                    </a:cubicBezTo>
                    <a:cubicBezTo>
                      <a:pt x="6136" y="2222"/>
                      <a:pt x="6193" y="2227"/>
                      <a:pt x="6251" y="2222"/>
                    </a:cubicBezTo>
                    <a:lnTo>
                      <a:pt x="10498" y="1761"/>
                    </a:lnTo>
                    <a:cubicBezTo>
                      <a:pt x="10567" y="1755"/>
                      <a:pt x="10630" y="1732"/>
                      <a:pt x="10688" y="1692"/>
                    </a:cubicBezTo>
                    <a:cubicBezTo>
                      <a:pt x="10745" y="1652"/>
                      <a:pt x="10803" y="1594"/>
                      <a:pt x="10843" y="1531"/>
                    </a:cubicBezTo>
                    <a:cubicBezTo>
                      <a:pt x="10895" y="1468"/>
                      <a:pt x="10929" y="1393"/>
                      <a:pt x="10958" y="1318"/>
                    </a:cubicBezTo>
                    <a:cubicBezTo>
                      <a:pt x="10987" y="1238"/>
                      <a:pt x="11010" y="1151"/>
                      <a:pt x="11016" y="1059"/>
                    </a:cubicBezTo>
                    <a:cubicBezTo>
                      <a:pt x="11027" y="961"/>
                      <a:pt x="11045" y="875"/>
                      <a:pt x="11073" y="800"/>
                    </a:cubicBezTo>
                    <a:cubicBezTo>
                      <a:pt x="11102" y="720"/>
                      <a:pt x="11148" y="639"/>
                      <a:pt x="11188" y="581"/>
                    </a:cubicBezTo>
                    <a:cubicBezTo>
                      <a:pt x="11240" y="518"/>
                      <a:pt x="11292" y="466"/>
                      <a:pt x="11355" y="426"/>
                    </a:cubicBezTo>
                    <a:cubicBezTo>
                      <a:pt x="11413" y="380"/>
                      <a:pt x="11476" y="357"/>
                      <a:pt x="11551" y="35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9"/>
              <p:cNvSpPr/>
              <p:nvPr/>
            </p:nvSpPr>
            <p:spPr>
              <a:xfrm>
                <a:off x="8377377" y="2203596"/>
                <a:ext cx="244010" cy="2112787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4392" extrusionOk="0">
                    <a:moveTo>
                      <a:pt x="3960" y="1457"/>
                    </a:moveTo>
                    <a:cubicBezTo>
                      <a:pt x="3919" y="835"/>
                      <a:pt x="2935" y="202"/>
                      <a:pt x="2389" y="1"/>
                    </a:cubicBezTo>
                    <a:cubicBezTo>
                      <a:pt x="2786" y="634"/>
                      <a:pt x="2757" y="1434"/>
                      <a:pt x="2711" y="2176"/>
                    </a:cubicBezTo>
                    <a:cubicBezTo>
                      <a:pt x="2020" y="12178"/>
                      <a:pt x="1571" y="22191"/>
                      <a:pt x="915" y="32199"/>
                    </a:cubicBezTo>
                    <a:cubicBezTo>
                      <a:pt x="864" y="33028"/>
                      <a:pt x="725" y="34000"/>
                      <a:pt x="0" y="34392"/>
                    </a:cubicBezTo>
                    <a:cubicBezTo>
                      <a:pt x="553" y="34271"/>
                      <a:pt x="1784" y="33805"/>
                      <a:pt x="2003" y="33269"/>
                    </a:cubicBezTo>
                    <a:cubicBezTo>
                      <a:pt x="2210" y="32746"/>
                      <a:pt x="2245" y="32170"/>
                      <a:pt x="2273" y="31601"/>
                    </a:cubicBezTo>
                    <a:lnTo>
                      <a:pt x="3971" y="1842"/>
                    </a:lnTo>
                    <a:cubicBezTo>
                      <a:pt x="3965" y="1848"/>
                      <a:pt x="3965" y="1589"/>
                      <a:pt x="3960" y="1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9"/>
              <p:cNvSpPr/>
              <p:nvPr/>
            </p:nvSpPr>
            <p:spPr>
              <a:xfrm>
                <a:off x="7552206" y="2184183"/>
                <a:ext cx="995268" cy="2138220"/>
              </a:xfrm>
              <a:custGeom>
                <a:avLst/>
                <a:gdLst/>
                <a:ahLst/>
                <a:cxnLst/>
                <a:rect l="l" t="t" r="r" b="b"/>
                <a:pathLst>
                  <a:path w="16201" h="34806" extrusionOk="0">
                    <a:moveTo>
                      <a:pt x="15015" y="23"/>
                    </a:moveTo>
                    <a:cubicBezTo>
                      <a:pt x="15188" y="0"/>
                      <a:pt x="15354" y="29"/>
                      <a:pt x="15504" y="92"/>
                    </a:cubicBezTo>
                    <a:cubicBezTo>
                      <a:pt x="15654" y="156"/>
                      <a:pt x="15786" y="265"/>
                      <a:pt x="15884" y="403"/>
                    </a:cubicBezTo>
                    <a:cubicBezTo>
                      <a:pt x="15993" y="541"/>
                      <a:pt x="16074" y="714"/>
                      <a:pt x="16131" y="910"/>
                    </a:cubicBezTo>
                    <a:cubicBezTo>
                      <a:pt x="16183" y="1099"/>
                      <a:pt x="16200" y="1324"/>
                      <a:pt x="16189" y="1560"/>
                    </a:cubicBezTo>
                    <a:lnTo>
                      <a:pt x="14301" y="33114"/>
                    </a:lnTo>
                    <a:cubicBezTo>
                      <a:pt x="14290" y="33378"/>
                      <a:pt x="14232" y="33626"/>
                      <a:pt x="14146" y="33839"/>
                    </a:cubicBezTo>
                    <a:cubicBezTo>
                      <a:pt x="14060" y="34057"/>
                      <a:pt x="13950" y="34242"/>
                      <a:pt x="13812" y="34391"/>
                    </a:cubicBezTo>
                    <a:cubicBezTo>
                      <a:pt x="13686" y="34547"/>
                      <a:pt x="13524" y="34650"/>
                      <a:pt x="13363" y="34719"/>
                    </a:cubicBezTo>
                    <a:cubicBezTo>
                      <a:pt x="13196" y="34782"/>
                      <a:pt x="13018" y="34805"/>
                      <a:pt x="12834" y="34759"/>
                    </a:cubicBezTo>
                    <a:lnTo>
                      <a:pt x="939" y="32360"/>
                    </a:lnTo>
                    <a:cubicBezTo>
                      <a:pt x="789" y="32331"/>
                      <a:pt x="651" y="32250"/>
                      <a:pt x="536" y="32141"/>
                    </a:cubicBezTo>
                    <a:cubicBezTo>
                      <a:pt x="415" y="32026"/>
                      <a:pt x="311" y="31882"/>
                      <a:pt x="225" y="31709"/>
                    </a:cubicBezTo>
                    <a:cubicBezTo>
                      <a:pt x="144" y="31537"/>
                      <a:pt x="81" y="31341"/>
                      <a:pt x="47" y="31128"/>
                    </a:cubicBezTo>
                    <a:cubicBezTo>
                      <a:pt x="12" y="30909"/>
                      <a:pt x="1" y="30691"/>
                      <a:pt x="24" y="30449"/>
                    </a:cubicBezTo>
                    <a:lnTo>
                      <a:pt x="2372" y="3085"/>
                    </a:lnTo>
                    <a:cubicBezTo>
                      <a:pt x="2389" y="2878"/>
                      <a:pt x="2435" y="2676"/>
                      <a:pt x="2498" y="2481"/>
                    </a:cubicBezTo>
                    <a:cubicBezTo>
                      <a:pt x="2561" y="2296"/>
                      <a:pt x="2659" y="2124"/>
                      <a:pt x="2763" y="1974"/>
                    </a:cubicBezTo>
                    <a:cubicBezTo>
                      <a:pt x="2872" y="1819"/>
                      <a:pt x="2987" y="1698"/>
                      <a:pt x="3125" y="1606"/>
                    </a:cubicBezTo>
                    <a:cubicBezTo>
                      <a:pt x="3252" y="1514"/>
                      <a:pt x="3396" y="1456"/>
                      <a:pt x="3540" y="1433"/>
                    </a:cubicBezTo>
                    <a:close/>
                    <a:moveTo>
                      <a:pt x="13680" y="33004"/>
                    </a:moveTo>
                    <a:lnTo>
                      <a:pt x="15585" y="1640"/>
                    </a:lnTo>
                    <a:cubicBezTo>
                      <a:pt x="15590" y="1520"/>
                      <a:pt x="15585" y="1399"/>
                      <a:pt x="15556" y="1295"/>
                    </a:cubicBezTo>
                    <a:cubicBezTo>
                      <a:pt x="15527" y="1197"/>
                      <a:pt x="15481" y="1099"/>
                      <a:pt x="15423" y="1025"/>
                    </a:cubicBezTo>
                    <a:cubicBezTo>
                      <a:pt x="15366" y="950"/>
                      <a:pt x="15303" y="892"/>
                      <a:pt x="15222" y="858"/>
                    </a:cubicBezTo>
                    <a:cubicBezTo>
                      <a:pt x="15147" y="823"/>
                      <a:pt x="15061" y="806"/>
                      <a:pt x="14963" y="823"/>
                    </a:cubicBezTo>
                    <a:lnTo>
                      <a:pt x="12057" y="1169"/>
                    </a:lnTo>
                    <a:cubicBezTo>
                      <a:pt x="11994" y="1174"/>
                      <a:pt x="11930" y="1203"/>
                      <a:pt x="11867" y="1238"/>
                    </a:cubicBezTo>
                    <a:cubicBezTo>
                      <a:pt x="11809" y="1284"/>
                      <a:pt x="11752" y="1330"/>
                      <a:pt x="11700" y="1399"/>
                    </a:cubicBezTo>
                    <a:cubicBezTo>
                      <a:pt x="11648" y="1462"/>
                      <a:pt x="11614" y="1531"/>
                      <a:pt x="11585" y="1612"/>
                    </a:cubicBezTo>
                    <a:cubicBezTo>
                      <a:pt x="11556" y="1692"/>
                      <a:pt x="11533" y="1779"/>
                      <a:pt x="11527" y="1871"/>
                    </a:cubicBezTo>
                    <a:cubicBezTo>
                      <a:pt x="11522" y="1963"/>
                      <a:pt x="11499" y="2049"/>
                      <a:pt x="11470" y="2130"/>
                    </a:cubicBezTo>
                    <a:cubicBezTo>
                      <a:pt x="11441" y="2210"/>
                      <a:pt x="11395" y="2291"/>
                      <a:pt x="11355" y="2348"/>
                    </a:cubicBezTo>
                    <a:cubicBezTo>
                      <a:pt x="11303" y="2412"/>
                      <a:pt x="11251" y="2463"/>
                      <a:pt x="11194" y="2504"/>
                    </a:cubicBezTo>
                    <a:cubicBezTo>
                      <a:pt x="11136" y="2538"/>
                      <a:pt x="11073" y="2567"/>
                      <a:pt x="11010" y="2578"/>
                    </a:cubicBezTo>
                    <a:lnTo>
                      <a:pt x="6757" y="3039"/>
                    </a:lnTo>
                    <a:cubicBezTo>
                      <a:pt x="6699" y="3045"/>
                      <a:pt x="6642" y="3027"/>
                      <a:pt x="6590" y="3010"/>
                    </a:cubicBezTo>
                    <a:cubicBezTo>
                      <a:pt x="6544" y="2981"/>
                      <a:pt x="6498" y="2941"/>
                      <a:pt x="6463" y="2883"/>
                    </a:cubicBezTo>
                    <a:cubicBezTo>
                      <a:pt x="6429" y="2837"/>
                      <a:pt x="6400" y="2768"/>
                      <a:pt x="6383" y="2699"/>
                    </a:cubicBezTo>
                    <a:cubicBezTo>
                      <a:pt x="6371" y="2625"/>
                      <a:pt x="6360" y="2550"/>
                      <a:pt x="6371" y="2463"/>
                    </a:cubicBezTo>
                    <a:cubicBezTo>
                      <a:pt x="6377" y="2377"/>
                      <a:pt x="6371" y="2296"/>
                      <a:pt x="6354" y="2222"/>
                    </a:cubicBezTo>
                    <a:cubicBezTo>
                      <a:pt x="6342" y="2153"/>
                      <a:pt x="6314" y="2089"/>
                      <a:pt x="6273" y="2038"/>
                    </a:cubicBezTo>
                    <a:cubicBezTo>
                      <a:pt x="6239" y="1986"/>
                      <a:pt x="6199" y="1945"/>
                      <a:pt x="6147" y="1922"/>
                    </a:cubicBezTo>
                    <a:cubicBezTo>
                      <a:pt x="6095" y="1894"/>
                      <a:pt x="6037" y="1888"/>
                      <a:pt x="5980" y="1894"/>
                    </a:cubicBezTo>
                    <a:lnTo>
                      <a:pt x="3476" y="2187"/>
                    </a:lnTo>
                    <a:cubicBezTo>
                      <a:pt x="3396" y="2193"/>
                      <a:pt x="3327" y="2233"/>
                      <a:pt x="3252" y="2273"/>
                    </a:cubicBezTo>
                    <a:cubicBezTo>
                      <a:pt x="3183" y="2325"/>
                      <a:pt x="3120" y="2389"/>
                      <a:pt x="3062" y="2469"/>
                    </a:cubicBezTo>
                    <a:cubicBezTo>
                      <a:pt x="3005" y="2550"/>
                      <a:pt x="2953" y="2642"/>
                      <a:pt x="2918" y="2740"/>
                    </a:cubicBezTo>
                    <a:cubicBezTo>
                      <a:pt x="2878" y="2843"/>
                      <a:pt x="2849" y="2953"/>
                      <a:pt x="2843" y="3068"/>
                    </a:cubicBezTo>
                    <a:lnTo>
                      <a:pt x="513" y="30576"/>
                    </a:lnTo>
                    <a:cubicBezTo>
                      <a:pt x="501" y="30697"/>
                      <a:pt x="507" y="30817"/>
                      <a:pt x="530" y="30932"/>
                    </a:cubicBezTo>
                    <a:cubicBezTo>
                      <a:pt x="547" y="31048"/>
                      <a:pt x="576" y="31157"/>
                      <a:pt x="622" y="31243"/>
                    </a:cubicBezTo>
                    <a:cubicBezTo>
                      <a:pt x="662" y="31335"/>
                      <a:pt x="720" y="31416"/>
                      <a:pt x="789" y="31473"/>
                    </a:cubicBezTo>
                    <a:cubicBezTo>
                      <a:pt x="852" y="31531"/>
                      <a:pt x="921" y="31571"/>
                      <a:pt x="1002" y="31589"/>
                    </a:cubicBezTo>
                    <a:lnTo>
                      <a:pt x="12886" y="33896"/>
                    </a:lnTo>
                    <a:cubicBezTo>
                      <a:pt x="12989" y="33919"/>
                      <a:pt x="13081" y="33902"/>
                      <a:pt x="13168" y="33867"/>
                    </a:cubicBezTo>
                    <a:cubicBezTo>
                      <a:pt x="13254" y="33833"/>
                      <a:pt x="13340" y="33775"/>
                      <a:pt x="13404" y="33695"/>
                    </a:cubicBezTo>
                    <a:cubicBezTo>
                      <a:pt x="13478" y="33614"/>
                      <a:pt x="13536" y="33516"/>
                      <a:pt x="13576" y="33401"/>
                    </a:cubicBezTo>
                    <a:cubicBezTo>
                      <a:pt x="13639" y="33269"/>
                      <a:pt x="13668" y="33142"/>
                      <a:pt x="13680" y="3300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9"/>
              <p:cNvSpPr/>
              <p:nvPr/>
            </p:nvSpPr>
            <p:spPr>
              <a:xfrm>
                <a:off x="7565659" y="2256674"/>
                <a:ext cx="657942" cy="1658432"/>
              </a:xfrm>
              <a:custGeom>
                <a:avLst/>
                <a:gdLst/>
                <a:ahLst/>
                <a:cxnLst/>
                <a:rect l="l" t="t" r="r" b="b"/>
                <a:pathLst>
                  <a:path w="10710" h="26996" extrusionOk="0">
                    <a:moveTo>
                      <a:pt x="5128" y="0"/>
                    </a:moveTo>
                    <a:lnTo>
                      <a:pt x="4575" y="63"/>
                    </a:lnTo>
                    <a:lnTo>
                      <a:pt x="4575" y="311"/>
                    </a:lnTo>
                    <a:cubicBezTo>
                      <a:pt x="4558" y="230"/>
                      <a:pt x="4541" y="150"/>
                      <a:pt x="4518" y="69"/>
                    </a:cubicBezTo>
                    <a:lnTo>
                      <a:pt x="3793" y="167"/>
                    </a:lnTo>
                    <a:cubicBezTo>
                      <a:pt x="3821" y="276"/>
                      <a:pt x="3850" y="374"/>
                      <a:pt x="3867" y="483"/>
                    </a:cubicBezTo>
                    <a:cubicBezTo>
                      <a:pt x="3660" y="524"/>
                      <a:pt x="3505" y="714"/>
                      <a:pt x="3505" y="927"/>
                    </a:cubicBezTo>
                    <a:lnTo>
                      <a:pt x="3505" y="1105"/>
                    </a:lnTo>
                    <a:cubicBezTo>
                      <a:pt x="3407" y="817"/>
                      <a:pt x="3286" y="541"/>
                      <a:pt x="3142" y="265"/>
                    </a:cubicBezTo>
                    <a:cubicBezTo>
                      <a:pt x="3062" y="294"/>
                      <a:pt x="2987" y="340"/>
                      <a:pt x="2906" y="386"/>
                    </a:cubicBezTo>
                    <a:cubicBezTo>
                      <a:pt x="2774" y="483"/>
                      <a:pt x="2653" y="604"/>
                      <a:pt x="2544" y="754"/>
                    </a:cubicBezTo>
                    <a:cubicBezTo>
                      <a:pt x="2440" y="909"/>
                      <a:pt x="2354" y="1076"/>
                      <a:pt x="2279" y="1266"/>
                    </a:cubicBezTo>
                    <a:cubicBezTo>
                      <a:pt x="2216" y="1456"/>
                      <a:pt x="2164" y="1652"/>
                      <a:pt x="2153" y="1870"/>
                    </a:cubicBezTo>
                    <a:lnTo>
                      <a:pt x="1675" y="7424"/>
                    </a:lnTo>
                    <a:cubicBezTo>
                      <a:pt x="2527" y="6647"/>
                      <a:pt x="3160" y="5720"/>
                      <a:pt x="3493" y="4696"/>
                    </a:cubicBezTo>
                    <a:lnTo>
                      <a:pt x="3493" y="4926"/>
                    </a:lnTo>
                    <a:cubicBezTo>
                      <a:pt x="3493" y="5179"/>
                      <a:pt x="3706" y="5387"/>
                      <a:pt x="3954" y="5387"/>
                    </a:cubicBezTo>
                    <a:lnTo>
                      <a:pt x="4126" y="5387"/>
                    </a:lnTo>
                    <a:cubicBezTo>
                      <a:pt x="3925" y="5962"/>
                      <a:pt x="3447" y="6946"/>
                      <a:pt x="2337" y="7735"/>
                    </a:cubicBezTo>
                    <a:cubicBezTo>
                      <a:pt x="2135" y="7631"/>
                      <a:pt x="1911" y="7539"/>
                      <a:pt x="1675" y="7447"/>
                    </a:cubicBezTo>
                    <a:lnTo>
                      <a:pt x="0" y="26996"/>
                    </a:lnTo>
                    <a:cubicBezTo>
                      <a:pt x="1836" y="24343"/>
                      <a:pt x="3085" y="20372"/>
                      <a:pt x="3919" y="16712"/>
                    </a:cubicBezTo>
                    <a:cubicBezTo>
                      <a:pt x="4339" y="17144"/>
                      <a:pt x="4759" y="17558"/>
                      <a:pt x="5191" y="17949"/>
                    </a:cubicBezTo>
                    <a:cubicBezTo>
                      <a:pt x="6705" y="19322"/>
                      <a:pt x="8203" y="20337"/>
                      <a:pt x="9021" y="20337"/>
                    </a:cubicBezTo>
                    <a:cubicBezTo>
                      <a:pt x="9208" y="20337"/>
                      <a:pt x="9359" y="20284"/>
                      <a:pt x="9467" y="20171"/>
                    </a:cubicBezTo>
                    <a:cubicBezTo>
                      <a:pt x="10710" y="18859"/>
                      <a:pt x="7683" y="12695"/>
                      <a:pt x="5277" y="10393"/>
                    </a:cubicBezTo>
                    <a:cubicBezTo>
                      <a:pt x="5036" y="10163"/>
                      <a:pt x="4788" y="9979"/>
                      <a:pt x="4552" y="9829"/>
                    </a:cubicBezTo>
                    <a:cubicBezTo>
                      <a:pt x="4213" y="9087"/>
                      <a:pt x="3637" y="8460"/>
                      <a:pt x="2912" y="8045"/>
                    </a:cubicBezTo>
                    <a:cubicBezTo>
                      <a:pt x="4092" y="7107"/>
                      <a:pt x="4581" y="5968"/>
                      <a:pt x="4759" y="5387"/>
                    </a:cubicBezTo>
                    <a:lnTo>
                      <a:pt x="5162" y="5387"/>
                    </a:lnTo>
                    <a:cubicBezTo>
                      <a:pt x="5416" y="5387"/>
                      <a:pt x="5623" y="5179"/>
                      <a:pt x="5623" y="4926"/>
                    </a:cubicBezTo>
                    <a:lnTo>
                      <a:pt x="5623" y="938"/>
                    </a:lnTo>
                    <a:cubicBezTo>
                      <a:pt x="5623" y="685"/>
                      <a:pt x="5416" y="478"/>
                      <a:pt x="5162" y="478"/>
                    </a:cubicBezTo>
                    <a:lnTo>
                      <a:pt x="5128" y="478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9"/>
              <p:cNvSpPr/>
              <p:nvPr/>
            </p:nvSpPr>
            <p:spPr>
              <a:xfrm>
                <a:off x="7516881" y="2637066"/>
                <a:ext cx="627533" cy="824854"/>
              </a:xfrm>
              <a:custGeom>
                <a:avLst/>
                <a:gdLst/>
                <a:ahLst/>
                <a:cxnLst/>
                <a:rect l="l" t="t" r="r" b="b"/>
                <a:pathLst>
                  <a:path w="10215" h="13427" extrusionOk="0">
                    <a:moveTo>
                      <a:pt x="4788" y="2268"/>
                    </a:moveTo>
                    <a:cubicBezTo>
                      <a:pt x="7188" y="4570"/>
                      <a:pt x="10215" y="10733"/>
                      <a:pt x="8972" y="12045"/>
                    </a:cubicBezTo>
                    <a:cubicBezTo>
                      <a:pt x="7654" y="13426"/>
                      <a:pt x="23" y="5899"/>
                      <a:pt x="12" y="3338"/>
                    </a:cubicBezTo>
                    <a:cubicBezTo>
                      <a:pt x="0" y="1917"/>
                      <a:pt x="2429" y="0"/>
                      <a:pt x="4788" y="226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9"/>
              <p:cNvSpPr/>
              <p:nvPr/>
            </p:nvSpPr>
            <p:spPr>
              <a:xfrm>
                <a:off x="7516943" y="2712444"/>
                <a:ext cx="326637" cy="528135"/>
              </a:xfrm>
              <a:custGeom>
                <a:avLst/>
                <a:gdLst/>
                <a:ahLst/>
                <a:cxnLst/>
                <a:rect l="l" t="t" r="r" b="b"/>
                <a:pathLst>
                  <a:path w="5317" h="8597" extrusionOk="0">
                    <a:moveTo>
                      <a:pt x="2502" y="1"/>
                    </a:moveTo>
                    <a:cubicBezTo>
                      <a:pt x="1081" y="1"/>
                      <a:pt x="1" y="1166"/>
                      <a:pt x="5" y="2111"/>
                    </a:cubicBezTo>
                    <a:cubicBezTo>
                      <a:pt x="22" y="3532"/>
                      <a:pt x="2376" y="6485"/>
                      <a:pt x="4701" y="8597"/>
                    </a:cubicBezTo>
                    <a:cubicBezTo>
                      <a:pt x="4816" y="8154"/>
                      <a:pt x="4891" y="7710"/>
                      <a:pt x="4937" y="7256"/>
                    </a:cubicBezTo>
                    <a:cubicBezTo>
                      <a:pt x="5132" y="5196"/>
                      <a:pt x="5317" y="3199"/>
                      <a:pt x="4816" y="1069"/>
                    </a:cubicBezTo>
                    <a:lnTo>
                      <a:pt x="4787" y="1041"/>
                    </a:lnTo>
                    <a:cubicBezTo>
                      <a:pt x="4002" y="290"/>
                      <a:pt x="3210" y="1"/>
                      <a:pt x="2502" y="1"/>
                    </a:cubicBezTo>
                    <a:close/>
                  </a:path>
                </a:pathLst>
              </a:custGeom>
              <a:solidFill>
                <a:srgbClr val="134F5C">
                  <a:alpha val="5030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9"/>
              <p:cNvSpPr/>
              <p:nvPr/>
            </p:nvSpPr>
            <p:spPr>
              <a:xfrm>
                <a:off x="6575355" y="2597810"/>
                <a:ext cx="1230739" cy="1389419"/>
              </a:xfrm>
              <a:custGeom>
                <a:avLst/>
                <a:gdLst/>
                <a:ahLst/>
                <a:cxnLst/>
                <a:rect l="l" t="t" r="r" b="b"/>
                <a:pathLst>
                  <a:path w="20034" h="22617" extrusionOk="0">
                    <a:moveTo>
                      <a:pt x="10020" y="22617"/>
                    </a:moveTo>
                    <a:cubicBezTo>
                      <a:pt x="4075" y="22617"/>
                      <a:pt x="1399" y="11015"/>
                      <a:pt x="364" y="4426"/>
                    </a:cubicBezTo>
                    <a:cubicBezTo>
                      <a:pt x="1" y="2095"/>
                      <a:pt x="1900" y="0"/>
                      <a:pt x="4386" y="0"/>
                    </a:cubicBezTo>
                    <a:lnTo>
                      <a:pt x="15643" y="0"/>
                    </a:lnTo>
                    <a:cubicBezTo>
                      <a:pt x="18134" y="0"/>
                      <a:pt x="20034" y="2095"/>
                      <a:pt x="19665" y="4426"/>
                    </a:cubicBezTo>
                    <a:cubicBezTo>
                      <a:pt x="18629" y="11015"/>
                      <a:pt x="15959" y="22617"/>
                      <a:pt x="10020" y="226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9"/>
              <p:cNvSpPr/>
              <p:nvPr/>
            </p:nvSpPr>
            <p:spPr>
              <a:xfrm>
                <a:off x="6906665" y="2978940"/>
                <a:ext cx="567821" cy="273313"/>
              </a:xfrm>
              <a:custGeom>
                <a:avLst/>
                <a:gdLst/>
                <a:ahLst/>
                <a:cxnLst/>
                <a:rect l="l" t="t" r="r" b="b"/>
                <a:pathLst>
                  <a:path w="9243" h="4449" extrusionOk="0">
                    <a:moveTo>
                      <a:pt x="8287" y="4449"/>
                    </a:moveTo>
                    <a:lnTo>
                      <a:pt x="956" y="4449"/>
                    </a:lnTo>
                    <a:cubicBezTo>
                      <a:pt x="432" y="4449"/>
                      <a:pt x="0" y="4029"/>
                      <a:pt x="0" y="3493"/>
                    </a:cubicBezTo>
                    <a:lnTo>
                      <a:pt x="0" y="955"/>
                    </a:lnTo>
                    <a:cubicBezTo>
                      <a:pt x="0" y="432"/>
                      <a:pt x="426" y="0"/>
                      <a:pt x="956" y="0"/>
                    </a:cubicBezTo>
                    <a:lnTo>
                      <a:pt x="8287" y="0"/>
                    </a:lnTo>
                    <a:cubicBezTo>
                      <a:pt x="8811" y="0"/>
                      <a:pt x="9242" y="420"/>
                      <a:pt x="9242" y="955"/>
                    </a:cubicBezTo>
                    <a:lnTo>
                      <a:pt x="9242" y="3493"/>
                    </a:lnTo>
                    <a:cubicBezTo>
                      <a:pt x="9242" y="4029"/>
                      <a:pt x="8811" y="4449"/>
                      <a:pt x="8287" y="44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9"/>
              <p:cNvSpPr/>
              <p:nvPr/>
            </p:nvSpPr>
            <p:spPr>
              <a:xfrm>
                <a:off x="6904896" y="2934159"/>
                <a:ext cx="567452" cy="141172"/>
              </a:xfrm>
              <a:custGeom>
                <a:avLst/>
                <a:gdLst/>
                <a:ahLst/>
                <a:cxnLst/>
                <a:rect l="l" t="t" r="r" b="b"/>
                <a:pathLst>
                  <a:path w="9237" h="2298" extrusionOk="0">
                    <a:moveTo>
                      <a:pt x="7677" y="1"/>
                    </a:moveTo>
                    <a:lnTo>
                      <a:pt x="1565" y="1"/>
                    </a:lnTo>
                    <a:cubicBezTo>
                      <a:pt x="702" y="1"/>
                      <a:pt x="0" y="697"/>
                      <a:pt x="0" y="1560"/>
                    </a:cubicBezTo>
                    <a:lnTo>
                      <a:pt x="0" y="2297"/>
                    </a:lnTo>
                    <a:cubicBezTo>
                      <a:pt x="0" y="1434"/>
                      <a:pt x="702" y="732"/>
                      <a:pt x="1565" y="732"/>
                    </a:cubicBezTo>
                    <a:lnTo>
                      <a:pt x="7677" y="732"/>
                    </a:lnTo>
                    <a:cubicBezTo>
                      <a:pt x="8540" y="732"/>
                      <a:pt x="9236" y="1434"/>
                      <a:pt x="9236" y="2297"/>
                    </a:cubicBezTo>
                    <a:lnTo>
                      <a:pt x="9236" y="1560"/>
                    </a:lnTo>
                    <a:cubicBezTo>
                      <a:pt x="9236" y="697"/>
                      <a:pt x="8534" y="1"/>
                      <a:pt x="76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9"/>
              <p:cNvSpPr/>
              <p:nvPr/>
            </p:nvSpPr>
            <p:spPr>
              <a:xfrm>
                <a:off x="6680038" y="2537729"/>
                <a:ext cx="1021745" cy="305872"/>
              </a:xfrm>
              <a:custGeom>
                <a:avLst/>
                <a:gdLst/>
                <a:ahLst/>
                <a:cxnLst/>
                <a:rect l="l" t="t" r="r" b="b"/>
                <a:pathLst>
                  <a:path w="16632" h="4979" extrusionOk="0">
                    <a:moveTo>
                      <a:pt x="16632" y="2492"/>
                    </a:moveTo>
                    <a:cubicBezTo>
                      <a:pt x="16632" y="3862"/>
                      <a:pt x="12908" y="4978"/>
                      <a:pt x="8316" y="4978"/>
                    </a:cubicBezTo>
                    <a:cubicBezTo>
                      <a:pt x="3724" y="4978"/>
                      <a:pt x="0" y="3862"/>
                      <a:pt x="0" y="2492"/>
                    </a:cubicBezTo>
                    <a:cubicBezTo>
                      <a:pt x="0" y="1117"/>
                      <a:pt x="3724" y="0"/>
                      <a:pt x="8316" y="0"/>
                    </a:cubicBezTo>
                    <a:cubicBezTo>
                      <a:pt x="12908" y="0"/>
                      <a:pt x="16632" y="1117"/>
                      <a:pt x="16632" y="24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9"/>
              <p:cNvSpPr/>
              <p:nvPr/>
            </p:nvSpPr>
            <p:spPr>
              <a:xfrm>
                <a:off x="6661976" y="1892869"/>
                <a:ext cx="1057868" cy="846786"/>
              </a:xfrm>
              <a:custGeom>
                <a:avLst/>
                <a:gdLst/>
                <a:ahLst/>
                <a:cxnLst/>
                <a:rect l="l" t="t" r="r" b="b"/>
                <a:pathLst>
                  <a:path w="17220" h="13784" extrusionOk="0">
                    <a:moveTo>
                      <a:pt x="17219" y="6895"/>
                    </a:moveTo>
                    <a:cubicBezTo>
                      <a:pt x="17219" y="10699"/>
                      <a:pt x="13364" y="13783"/>
                      <a:pt x="8610" y="13783"/>
                    </a:cubicBezTo>
                    <a:cubicBezTo>
                      <a:pt x="3851" y="13783"/>
                      <a:pt x="1" y="10699"/>
                      <a:pt x="1" y="6895"/>
                    </a:cubicBezTo>
                    <a:cubicBezTo>
                      <a:pt x="1" y="3085"/>
                      <a:pt x="3851" y="0"/>
                      <a:pt x="8610" y="0"/>
                    </a:cubicBezTo>
                    <a:cubicBezTo>
                      <a:pt x="13364" y="0"/>
                      <a:pt x="17219" y="3085"/>
                      <a:pt x="17219" y="68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9"/>
              <p:cNvSpPr/>
              <p:nvPr/>
            </p:nvSpPr>
            <p:spPr>
              <a:xfrm>
                <a:off x="6754986" y="2078457"/>
                <a:ext cx="871543" cy="563582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9174" extrusionOk="0">
                    <a:moveTo>
                      <a:pt x="2820" y="1"/>
                    </a:moveTo>
                    <a:cubicBezTo>
                      <a:pt x="1266" y="1"/>
                      <a:pt x="0" y="1261"/>
                      <a:pt x="0" y="2820"/>
                    </a:cubicBezTo>
                    <a:lnTo>
                      <a:pt x="0" y="2820"/>
                    </a:lnTo>
                    <a:cubicBezTo>
                      <a:pt x="0" y="5825"/>
                      <a:pt x="3177" y="9174"/>
                      <a:pt x="7096" y="9174"/>
                    </a:cubicBezTo>
                    <a:cubicBezTo>
                      <a:pt x="11015" y="9174"/>
                      <a:pt x="14186" y="5825"/>
                      <a:pt x="14186" y="2820"/>
                    </a:cubicBezTo>
                    <a:lnTo>
                      <a:pt x="14186" y="2820"/>
                    </a:lnTo>
                    <a:cubicBezTo>
                      <a:pt x="14186" y="1267"/>
                      <a:pt x="12932" y="1"/>
                      <a:pt x="11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9"/>
              <p:cNvSpPr/>
              <p:nvPr/>
            </p:nvSpPr>
            <p:spPr>
              <a:xfrm>
                <a:off x="6824959" y="2140320"/>
                <a:ext cx="731907" cy="248617"/>
              </a:xfrm>
              <a:custGeom>
                <a:avLst/>
                <a:gdLst/>
                <a:ahLst/>
                <a:cxnLst/>
                <a:rect l="l" t="t" r="r" b="b"/>
                <a:pathLst>
                  <a:path w="11914" h="4047" extrusionOk="0">
                    <a:moveTo>
                      <a:pt x="9882" y="4046"/>
                    </a:moveTo>
                    <a:lnTo>
                      <a:pt x="2021" y="4046"/>
                    </a:lnTo>
                    <a:cubicBezTo>
                      <a:pt x="904" y="4046"/>
                      <a:pt x="1" y="3137"/>
                      <a:pt x="1" y="2026"/>
                    </a:cubicBezTo>
                    <a:lnTo>
                      <a:pt x="1" y="2026"/>
                    </a:lnTo>
                    <a:cubicBezTo>
                      <a:pt x="1" y="910"/>
                      <a:pt x="904" y="1"/>
                      <a:pt x="2021" y="1"/>
                    </a:cubicBezTo>
                    <a:lnTo>
                      <a:pt x="9882" y="1"/>
                    </a:lnTo>
                    <a:cubicBezTo>
                      <a:pt x="10998" y="1"/>
                      <a:pt x="11908" y="910"/>
                      <a:pt x="11908" y="2026"/>
                    </a:cubicBezTo>
                    <a:lnTo>
                      <a:pt x="11908" y="2026"/>
                    </a:lnTo>
                    <a:cubicBezTo>
                      <a:pt x="11913" y="3137"/>
                      <a:pt x="11004" y="4046"/>
                      <a:pt x="9882" y="40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9"/>
              <p:cNvSpPr/>
              <p:nvPr/>
            </p:nvSpPr>
            <p:spPr>
              <a:xfrm>
                <a:off x="7105709" y="2445088"/>
                <a:ext cx="170107" cy="6088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991" extrusionOk="0">
                    <a:moveTo>
                      <a:pt x="2032" y="990"/>
                    </a:moveTo>
                    <a:lnTo>
                      <a:pt x="731" y="990"/>
                    </a:lnTo>
                    <a:cubicBezTo>
                      <a:pt x="328" y="990"/>
                      <a:pt x="0" y="662"/>
                      <a:pt x="0" y="259"/>
                    </a:cubicBezTo>
                    <a:lnTo>
                      <a:pt x="0" y="259"/>
                    </a:lnTo>
                    <a:cubicBezTo>
                      <a:pt x="0" y="115"/>
                      <a:pt x="115" y="0"/>
                      <a:pt x="259" y="0"/>
                    </a:cubicBezTo>
                    <a:lnTo>
                      <a:pt x="2509" y="0"/>
                    </a:lnTo>
                    <a:cubicBezTo>
                      <a:pt x="2653" y="0"/>
                      <a:pt x="2768" y="115"/>
                      <a:pt x="2768" y="259"/>
                    </a:cubicBezTo>
                    <a:lnTo>
                      <a:pt x="2768" y="259"/>
                    </a:lnTo>
                    <a:cubicBezTo>
                      <a:pt x="2768" y="668"/>
                      <a:pt x="2446" y="990"/>
                      <a:pt x="2032" y="9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9"/>
              <p:cNvSpPr/>
              <p:nvPr/>
            </p:nvSpPr>
            <p:spPr>
              <a:xfrm>
                <a:off x="6945184" y="2233329"/>
                <a:ext cx="134046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232" extrusionOk="0">
                    <a:moveTo>
                      <a:pt x="1957" y="1232"/>
                    </a:moveTo>
                    <a:lnTo>
                      <a:pt x="213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98" y="0"/>
                      <a:pt x="213" y="0"/>
                    </a:cubicBezTo>
                    <a:lnTo>
                      <a:pt x="1957" y="0"/>
                    </a:lnTo>
                    <a:cubicBezTo>
                      <a:pt x="2078" y="0"/>
                      <a:pt x="2170" y="98"/>
                      <a:pt x="2170" y="213"/>
                    </a:cubicBezTo>
                    <a:lnTo>
                      <a:pt x="2170" y="1013"/>
                    </a:lnTo>
                    <a:cubicBezTo>
                      <a:pt x="2182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9"/>
              <p:cNvSpPr/>
              <p:nvPr/>
            </p:nvSpPr>
            <p:spPr>
              <a:xfrm>
                <a:off x="7302602" y="2233329"/>
                <a:ext cx="133677" cy="75685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1232" extrusionOk="0">
                    <a:moveTo>
                      <a:pt x="1957" y="1232"/>
                    </a:moveTo>
                    <a:lnTo>
                      <a:pt x="219" y="1232"/>
                    </a:lnTo>
                    <a:cubicBezTo>
                      <a:pt x="93" y="1232"/>
                      <a:pt x="1" y="1128"/>
                      <a:pt x="1" y="1013"/>
                    </a:cubicBezTo>
                    <a:lnTo>
                      <a:pt x="1" y="213"/>
                    </a:lnTo>
                    <a:cubicBezTo>
                      <a:pt x="1" y="92"/>
                      <a:pt x="104" y="0"/>
                      <a:pt x="219" y="0"/>
                    </a:cubicBezTo>
                    <a:lnTo>
                      <a:pt x="1957" y="0"/>
                    </a:lnTo>
                    <a:cubicBezTo>
                      <a:pt x="2078" y="0"/>
                      <a:pt x="2176" y="98"/>
                      <a:pt x="2176" y="213"/>
                    </a:cubicBezTo>
                    <a:lnTo>
                      <a:pt x="2176" y="1013"/>
                    </a:lnTo>
                    <a:cubicBezTo>
                      <a:pt x="2176" y="1128"/>
                      <a:pt x="2078" y="1232"/>
                      <a:pt x="1957" y="12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9"/>
              <p:cNvSpPr/>
              <p:nvPr/>
            </p:nvSpPr>
            <p:spPr>
              <a:xfrm>
                <a:off x="6768072" y="1921128"/>
                <a:ext cx="902628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4693" h="6176" extrusionOk="0">
                    <a:moveTo>
                      <a:pt x="6791" y="1"/>
                    </a:moveTo>
                    <a:cubicBezTo>
                      <a:pt x="3960" y="1"/>
                      <a:pt x="1474" y="1146"/>
                      <a:pt x="0" y="2878"/>
                    </a:cubicBezTo>
                    <a:cubicBezTo>
                      <a:pt x="1681" y="4524"/>
                      <a:pt x="4501" y="5727"/>
                      <a:pt x="7758" y="5974"/>
                    </a:cubicBezTo>
                    <a:cubicBezTo>
                      <a:pt x="10399" y="6176"/>
                      <a:pt x="12845" y="5710"/>
                      <a:pt x="14692" y="4795"/>
                    </a:cubicBezTo>
                    <a:cubicBezTo>
                      <a:pt x="13726" y="2032"/>
                      <a:pt x="10560" y="1"/>
                      <a:pt x="6791" y="1"/>
                    </a:cubicBezTo>
                    <a:close/>
                  </a:path>
                </a:pathLst>
              </a:custGeom>
              <a:solidFill>
                <a:srgbClr val="FFFFFF">
                  <a:alpha val="29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9"/>
              <p:cNvSpPr/>
              <p:nvPr/>
            </p:nvSpPr>
            <p:spPr>
              <a:xfrm>
                <a:off x="7767529" y="1927148"/>
                <a:ext cx="34709" cy="283941"/>
              </a:xfrm>
              <a:custGeom>
                <a:avLst/>
                <a:gdLst/>
                <a:ahLst/>
                <a:cxnLst/>
                <a:rect l="l" t="t" r="r" b="b"/>
                <a:pathLst>
                  <a:path w="565" h="4622" extrusionOk="0">
                    <a:moveTo>
                      <a:pt x="282" y="4622"/>
                    </a:moveTo>
                    <a:lnTo>
                      <a:pt x="282" y="4622"/>
                    </a:lnTo>
                    <a:cubicBezTo>
                      <a:pt x="133" y="4622"/>
                      <a:pt x="0" y="4501"/>
                      <a:pt x="0" y="4345"/>
                    </a:cubicBezTo>
                    <a:lnTo>
                      <a:pt x="0" y="277"/>
                    </a:lnTo>
                    <a:cubicBezTo>
                      <a:pt x="0" y="127"/>
                      <a:pt x="121" y="1"/>
                      <a:pt x="282" y="1"/>
                    </a:cubicBezTo>
                    <a:lnTo>
                      <a:pt x="282" y="1"/>
                    </a:lnTo>
                    <a:cubicBezTo>
                      <a:pt x="432" y="1"/>
                      <a:pt x="564" y="121"/>
                      <a:pt x="564" y="277"/>
                    </a:cubicBezTo>
                    <a:lnTo>
                      <a:pt x="564" y="4345"/>
                    </a:lnTo>
                    <a:cubicBezTo>
                      <a:pt x="553" y="4501"/>
                      <a:pt x="432" y="4622"/>
                      <a:pt x="282" y="46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9"/>
              <p:cNvSpPr/>
              <p:nvPr/>
            </p:nvSpPr>
            <p:spPr>
              <a:xfrm>
                <a:off x="6607178" y="1789600"/>
                <a:ext cx="1167463" cy="435311"/>
              </a:xfrm>
              <a:custGeom>
                <a:avLst/>
                <a:gdLst/>
                <a:ahLst/>
                <a:cxnLst/>
                <a:rect l="l" t="t" r="r" b="b"/>
                <a:pathLst>
                  <a:path w="19004" h="7086" extrusionOk="0">
                    <a:moveTo>
                      <a:pt x="19003" y="7085"/>
                    </a:moveTo>
                    <a:lnTo>
                      <a:pt x="18278" y="7085"/>
                    </a:lnTo>
                    <a:cubicBezTo>
                      <a:pt x="18278" y="3580"/>
                      <a:pt x="14342" y="732"/>
                      <a:pt x="9502" y="732"/>
                    </a:cubicBezTo>
                    <a:cubicBezTo>
                      <a:pt x="4662" y="732"/>
                      <a:pt x="726" y="3580"/>
                      <a:pt x="726" y="7085"/>
                    </a:cubicBezTo>
                    <a:lnTo>
                      <a:pt x="1" y="7085"/>
                    </a:lnTo>
                    <a:cubicBezTo>
                      <a:pt x="1" y="3178"/>
                      <a:pt x="4265" y="1"/>
                      <a:pt x="9502" y="1"/>
                    </a:cubicBezTo>
                    <a:cubicBezTo>
                      <a:pt x="14739" y="1"/>
                      <a:pt x="19003" y="3178"/>
                      <a:pt x="19003" y="70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9"/>
              <p:cNvSpPr/>
              <p:nvPr/>
            </p:nvSpPr>
            <p:spPr>
              <a:xfrm>
                <a:off x="6542489" y="2166859"/>
                <a:ext cx="130913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1" h="4915" extrusionOk="0">
                    <a:moveTo>
                      <a:pt x="1848" y="4915"/>
                    </a:moveTo>
                    <a:lnTo>
                      <a:pt x="283" y="4915"/>
                    </a:lnTo>
                    <a:cubicBezTo>
                      <a:pt x="122" y="4915"/>
                      <a:pt x="1" y="4794"/>
                      <a:pt x="1" y="4633"/>
                    </a:cubicBezTo>
                    <a:lnTo>
                      <a:pt x="1" y="282"/>
                    </a:lnTo>
                    <a:cubicBezTo>
                      <a:pt x="1" y="127"/>
                      <a:pt x="122" y="0"/>
                      <a:pt x="283" y="0"/>
                    </a:cubicBezTo>
                    <a:lnTo>
                      <a:pt x="1848" y="0"/>
                    </a:lnTo>
                    <a:cubicBezTo>
                      <a:pt x="2009" y="0"/>
                      <a:pt x="2130" y="127"/>
                      <a:pt x="2130" y="282"/>
                    </a:cubicBezTo>
                    <a:lnTo>
                      <a:pt x="2130" y="4633"/>
                    </a:lnTo>
                    <a:cubicBezTo>
                      <a:pt x="2130" y="4788"/>
                      <a:pt x="2003" y="4915"/>
                      <a:pt x="1848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9"/>
              <p:cNvSpPr/>
              <p:nvPr/>
            </p:nvSpPr>
            <p:spPr>
              <a:xfrm>
                <a:off x="7701427" y="2166859"/>
                <a:ext cx="130851" cy="301941"/>
              </a:xfrm>
              <a:custGeom>
                <a:avLst/>
                <a:gdLst/>
                <a:ahLst/>
                <a:cxnLst/>
                <a:rect l="l" t="t" r="r" b="b"/>
                <a:pathLst>
                  <a:path w="2130" h="4915" extrusionOk="0">
                    <a:moveTo>
                      <a:pt x="1847" y="4915"/>
                    </a:moveTo>
                    <a:lnTo>
                      <a:pt x="276" y="4915"/>
                    </a:lnTo>
                    <a:cubicBezTo>
                      <a:pt x="121" y="4915"/>
                      <a:pt x="0" y="4794"/>
                      <a:pt x="0" y="4633"/>
                    </a:cubicBezTo>
                    <a:lnTo>
                      <a:pt x="0" y="282"/>
                    </a:lnTo>
                    <a:cubicBezTo>
                      <a:pt x="0" y="127"/>
                      <a:pt x="121" y="0"/>
                      <a:pt x="276" y="0"/>
                    </a:cubicBezTo>
                    <a:lnTo>
                      <a:pt x="1847" y="0"/>
                    </a:lnTo>
                    <a:cubicBezTo>
                      <a:pt x="2003" y="0"/>
                      <a:pt x="2129" y="127"/>
                      <a:pt x="2129" y="282"/>
                    </a:cubicBezTo>
                    <a:lnTo>
                      <a:pt x="2129" y="4633"/>
                    </a:lnTo>
                    <a:cubicBezTo>
                      <a:pt x="2129" y="4788"/>
                      <a:pt x="2003" y="4915"/>
                      <a:pt x="1847" y="49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9"/>
              <p:cNvSpPr/>
              <p:nvPr/>
            </p:nvSpPr>
            <p:spPr>
              <a:xfrm>
                <a:off x="7378964" y="2422481"/>
                <a:ext cx="408403" cy="300159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4886" extrusionOk="0">
                    <a:moveTo>
                      <a:pt x="311" y="4886"/>
                    </a:moveTo>
                    <a:cubicBezTo>
                      <a:pt x="156" y="4886"/>
                      <a:pt x="18" y="4759"/>
                      <a:pt x="12" y="4598"/>
                    </a:cubicBezTo>
                    <a:cubicBezTo>
                      <a:pt x="1" y="4431"/>
                      <a:pt x="133" y="4287"/>
                      <a:pt x="300" y="4282"/>
                    </a:cubicBezTo>
                    <a:cubicBezTo>
                      <a:pt x="5324" y="4011"/>
                      <a:pt x="5986" y="432"/>
                      <a:pt x="6014" y="282"/>
                    </a:cubicBezTo>
                    <a:cubicBezTo>
                      <a:pt x="6043" y="115"/>
                      <a:pt x="6199" y="0"/>
                      <a:pt x="6371" y="29"/>
                    </a:cubicBezTo>
                    <a:cubicBezTo>
                      <a:pt x="6532" y="58"/>
                      <a:pt x="6648" y="207"/>
                      <a:pt x="6619" y="374"/>
                    </a:cubicBezTo>
                    <a:cubicBezTo>
                      <a:pt x="6613" y="414"/>
                      <a:pt x="5871" y="4587"/>
                      <a:pt x="334" y="48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9"/>
              <p:cNvSpPr/>
              <p:nvPr/>
            </p:nvSpPr>
            <p:spPr>
              <a:xfrm>
                <a:off x="7268998" y="2645175"/>
                <a:ext cx="181472" cy="117459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912" extrusionOk="0">
                    <a:moveTo>
                      <a:pt x="1" y="956"/>
                    </a:moveTo>
                    <a:lnTo>
                      <a:pt x="1" y="956"/>
                    </a:lnTo>
                    <a:cubicBezTo>
                      <a:pt x="1" y="426"/>
                      <a:pt x="433" y="1"/>
                      <a:pt x="956" y="1"/>
                    </a:cubicBezTo>
                    <a:lnTo>
                      <a:pt x="1992" y="1"/>
                    </a:lnTo>
                    <a:cubicBezTo>
                      <a:pt x="2527" y="1"/>
                      <a:pt x="2953" y="432"/>
                      <a:pt x="2953" y="956"/>
                    </a:cubicBezTo>
                    <a:lnTo>
                      <a:pt x="2953" y="956"/>
                    </a:lnTo>
                    <a:cubicBezTo>
                      <a:pt x="2953" y="1491"/>
                      <a:pt x="2522" y="1911"/>
                      <a:pt x="1992" y="1911"/>
                    </a:cubicBezTo>
                    <a:lnTo>
                      <a:pt x="956" y="1911"/>
                    </a:lnTo>
                    <a:cubicBezTo>
                      <a:pt x="427" y="1911"/>
                      <a:pt x="1" y="1480"/>
                      <a:pt x="1" y="9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9"/>
              <p:cNvSpPr/>
              <p:nvPr/>
            </p:nvSpPr>
            <p:spPr>
              <a:xfrm>
                <a:off x="6595567" y="2756491"/>
                <a:ext cx="229450" cy="694433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11304" extrusionOk="0">
                    <a:moveTo>
                      <a:pt x="1593" y="1"/>
                    </a:moveTo>
                    <a:cubicBezTo>
                      <a:pt x="1147" y="1"/>
                      <a:pt x="610" y="462"/>
                      <a:pt x="0" y="1526"/>
                    </a:cubicBezTo>
                    <a:cubicBezTo>
                      <a:pt x="6" y="1636"/>
                      <a:pt x="17" y="1739"/>
                      <a:pt x="35" y="1849"/>
                    </a:cubicBezTo>
                    <a:cubicBezTo>
                      <a:pt x="460" y="4542"/>
                      <a:pt x="1157" y="8064"/>
                      <a:pt x="2239" y="11304"/>
                    </a:cubicBezTo>
                    <a:cubicBezTo>
                      <a:pt x="3194" y="7811"/>
                      <a:pt x="3735" y="2562"/>
                      <a:pt x="2279" y="445"/>
                    </a:cubicBezTo>
                    <a:cubicBezTo>
                      <a:pt x="2084" y="158"/>
                      <a:pt x="1854" y="1"/>
                      <a:pt x="1593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9"/>
              <p:cNvSpPr/>
              <p:nvPr/>
            </p:nvSpPr>
            <p:spPr>
              <a:xfrm>
                <a:off x="6451997" y="2703168"/>
                <a:ext cx="330998" cy="882846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14371" extrusionOk="0">
                    <a:moveTo>
                      <a:pt x="582" y="3977"/>
                    </a:moveTo>
                    <a:cubicBezTo>
                      <a:pt x="1" y="7522"/>
                      <a:pt x="714" y="14370"/>
                      <a:pt x="2130" y="14364"/>
                    </a:cubicBezTo>
                    <a:cubicBezTo>
                      <a:pt x="3626" y="14347"/>
                      <a:pt x="5387" y="2924"/>
                      <a:pt x="4259" y="1048"/>
                    </a:cubicBezTo>
                    <a:cubicBezTo>
                      <a:pt x="3632" y="0"/>
                      <a:pt x="1157" y="490"/>
                      <a:pt x="582" y="397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9"/>
              <p:cNvSpPr/>
              <p:nvPr/>
            </p:nvSpPr>
            <p:spPr>
              <a:xfrm>
                <a:off x="6129596" y="4090813"/>
                <a:ext cx="151677" cy="8170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1330" extrusionOk="0">
                    <a:moveTo>
                      <a:pt x="391" y="0"/>
                    </a:moveTo>
                    <a:cubicBezTo>
                      <a:pt x="391" y="0"/>
                      <a:pt x="0" y="593"/>
                      <a:pt x="23" y="863"/>
                    </a:cubicBezTo>
                    <a:lnTo>
                      <a:pt x="1025" y="1329"/>
                    </a:lnTo>
                    <a:lnTo>
                      <a:pt x="2250" y="1329"/>
                    </a:lnTo>
                    <a:cubicBezTo>
                      <a:pt x="2250" y="1329"/>
                      <a:pt x="2469" y="961"/>
                      <a:pt x="1767" y="950"/>
                    </a:cubicBezTo>
                    <a:cubicBezTo>
                      <a:pt x="1059" y="932"/>
                      <a:pt x="990" y="271"/>
                      <a:pt x="990" y="27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>
                <a:off x="6297861" y="3169136"/>
                <a:ext cx="288548" cy="246467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4012" extrusionOk="0">
                    <a:moveTo>
                      <a:pt x="1220" y="714"/>
                    </a:moveTo>
                    <a:cubicBezTo>
                      <a:pt x="1675" y="1376"/>
                      <a:pt x="2320" y="2527"/>
                      <a:pt x="2320" y="2527"/>
                    </a:cubicBezTo>
                    <a:cubicBezTo>
                      <a:pt x="2320" y="2527"/>
                      <a:pt x="3655" y="1226"/>
                      <a:pt x="3712" y="835"/>
                    </a:cubicBezTo>
                    <a:cubicBezTo>
                      <a:pt x="3741" y="679"/>
                      <a:pt x="3741" y="415"/>
                      <a:pt x="3954" y="184"/>
                    </a:cubicBezTo>
                    <a:cubicBezTo>
                      <a:pt x="4058" y="75"/>
                      <a:pt x="4604" y="0"/>
                      <a:pt x="4495" y="138"/>
                    </a:cubicBezTo>
                    <a:cubicBezTo>
                      <a:pt x="4345" y="334"/>
                      <a:pt x="4248" y="547"/>
                      <a:pt x="4201" y="817"/>
                    </a:cubicBezTo>
                    <a:cubicBezTo>
                      <a:pt x="4322" y="771"/>
                      <a:pt x="4524" y="628"/>
                      <a:pt x="4576" y="651"/>
                    </a:cubicBezTo>
                    <a:cubicBezTo>
                      <a:pt x="4696" y="708"/>
                      <a:pt x="4449" y="1053"/>
                      <a:pt x="4173" y="1163"/>
                    </a:cubicBezTo>
                    <a:cubicBezTo>
                      <a:pt x="4069" y="1197"/>
                      <a:pt x="2705" y="3447"/>
                      <a:pt x="2320" y="3712"/>
                    </a:cubicBezTo>
                    <a:cubicBezTo>
                      <a:pt x="1888" y="4011"/>
                      <a:pt x="144" y="1134"/>
                      <a:pt x="144" y="1134"/>
                    </a:cubicBezTo>
                    <a:cubicBezTo>
                      <a:pt x="0" y="817"/>
                      <a:pt x="1077" y="392"/>
                      <a:pt x="1220" y="714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>
                <a:off x="6297861" y="3193156"/>
                <a:ext cx="142523" cy="222816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3627" extrusionOk="0">
                    <a:moveTo>
                      <a:pt x="1220" y="323"/>
                    </a:moveTo>
                    <a:cubicBezTo>
                      <a:pt x="1364" y="530"/>
                      <a:pt x="1525" y="783"/>
                      <a:pt x="1681" y="1042"/>
                    </a:cubicBezTo>
                    <a:cubicBezTo>
                      <a:pt x="1710" y="1267"/>
                      <a:pt x="1853" y="1497"/>
                      <a:pt x="1940" y="1704"/>
                    </a:cubicBezTo>
                    <a:cubicBezTo>
                      <a:pt x="2118" y="2136"/>
                      <a:pt x="1940" y="2475"/>
                      <a:pt x="2320" y="3333"/>
                    </a:cubicBezTo>
                    <a:cubicBezTo>
                      <a:pt x="1888" y="3626"/>
                      <a:pt x="144" y="749"/>
                      <a:pt x="144" y="749"/>
                    </a:cubicBezTo>
                    <a:cubicBezTo>
                      <a:pt x="0" y="426"/>
                      <a:pt x="1077" y="1"/>
                      <a:pt x="1220" y="323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>
                <a:off x="6272428" y="3189839"/>
                <a:ext cx="160216" cy="163165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656" extrusionOk="0">
                    <a:moveTo>
                      <a:pt x="966" y="0"/>
                    </a:moveTo>
                    <a:cubicBezTo>
                      <a:pt x="615" y="0"/>
                      <a:pt x="379" y="266"/>
                      <a:pt x="259" y="515"/>
                    </a:cubicBezTo>
                    <a:cubicBezTo>
                      <a:pt x="0" y="1067"/>
                      <a:pt x="328" y="1499"/>
                      <a:pt x="1209" y="2656"/>
                    </a:cubicBezTo>
                    <a:lnTo>
                      <a:pt x="2607" y="1793"/>
                    </a:lnTo>
                    <a:cubicBezTo>
                      <a:pt x="2607" y="1793"/>
                      <a:pt x="1796" y="291"/>
                      <a:pt x="1306" y="78"/>
                    </a:cubicBezTo>
                    <a:cubicBezTo>
                      <a:pt x="1183" y="24"/>
                      <a:pt x="1069" y="0"/>
                      <a:pt x="966" y="0"/>
                    </a:cubicBezTo>
                    <a:close/>
                  </a:path>
                </a:pathLst>
              </a:custGeom>
              <a:solidFill>
                <a:srgbClr val="6FB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6272428" y="3180071"/>
                <a:ext cx="160216" cy="172932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815" extrusionOk="0">
                    <a:moveTo>
                      <a:pt x="259" y="674"/>
                    </a:moveTo>
                    <a:cubicBezTo>
                      <a:pt x="0" y="1226"/>
                      <a:pt x="328" y="1658"/>
                      <a:pt x="1209" y="2815"/>
                    </a:cubicBezTo>
                    <a:lnTo>
                      <a:pt x="2607" y="1952"/>
                    </a:lnTo>
                    <a:cubicBezTo>
                      <a:pt x="2607" y="1952"/>
                      <a:pt x="1796" y="450"/>
                      <a:pt x="1306" y="237"/>
                    </a:cubicBezTo>
                    <a:cubicBezTo>
                      <a:pt x="765" y="1"/>
                      <a:pt x="414" y="352"/>
                      <a:pt x="259" y="67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6276974" y="3092775"/>
                <a:ext cx="83180" cy="102224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664" extrusionOk="0">
                    <a:moveTo>
                      <a:pt x="1" y="1554"/>
                    </a:moveTo>
                    <a:lnTo>
                      <a:pt x="1186" y="1663"/>
                    </a:lnTo>
                    <a:lnTo>
                      <a:pt x="1353" y="110"/>
                    </a:ln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9"/>
              <p:cNvSpPr/>
              <p:nvPr/>
            </p:nvSpPr>
            <p:spPr>
              <a:xfrm>
                <a:off x="6287971" y="3093082"/>
                <a:ext cx="71815" cy="84961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83" extrusionOk="0">
                    <a:moveTo>
                      <a:pt x="150" y="461"/>
                    </a:moveTo>
                    <a:cubicBezTo>
                      <a:pt x="92" y="346"/>
                      <a:pt x="35" y="231"/>
                      <a:pt x="0" y="1"/>
                    </a:cubicBezTo>
                    <a:lnTo>
                      <a:pt x="1169" y="105"/>
                    </a:lnTo>
                    <a:lnTo>
                      <a:pt x="1030" y="1382"/>
                    </a:lnTo>
                    <a:cubicBezTo>
                      <a:pt x="921" y="1290"/>
                      <a:pt x="392" y="939"/>
                      <a:pt x="150" y="46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9"/>
              <p:cNvSpPr/>
              <p:nvPr/>
            </p:nvSpPr>
            <p:spPr>
              <a:xfrm>
                <a:off x="6261063" y="2990612"/>
                <a:ext cx="180059" cy="174345"/>
              </a:xfrm>
              <a:custGeom>
                <a:avLst/>
                <a:gdLst/>
                <a:ahLst/>
                <a:cxnLst/>
                <a:rect l="l" t="t" r="r" b="b"/>
                <a:pathLst>
                  <a:path w="2931" h="2838" extrusionOk="0">
                    <a:moveTo>
                      <a:pt x="369" y="1117"/>
                    </a:moveTo>
                    <a:lnTo>
                      <a:pt x="243" y="478"/>
                    </a:lnTo>
                    <a:lnTo>
                      <a:pt x="1612" y="0"/>
                    </a:lnTo>
                    <a:cubicBezTo>
                      <a:pt x="2027" y="368"/>
                      <a:pt x="2930" y="1611"/>
                      <a:pt x="2274" y="2239"/>
                    </a:cubicBezTo>
                    <a:cubicBezTo>
                      <a:pt x="1641" y="2837"/>
                      <a:pt x="611" y="2383"/>
                      <a:pt x="502" y="1813"/>
                    </a:cubicBezTo>
                    <a:lnTo>
                      <a:pt x="490" y="1755"/>
                    </a:lnTo>
                    <a:cubicBezTo>
                      <a:pt x="444" y="1773"/>
                      <a:pt x="398" y="1778"/>
                      <a:pt x="346" y="1773"/>
                    </a:cubicBezTo>
                    <a:cubicBezTo>
                      <a:pt x="151" y="1755"/>
                      <a:pt x="1" y="1600"/>
                      <a:pt x="12" y="1422"/>
                    </a:cubicBezTo>
                    <a:cubicBezTo>
                      <a:pt x="30" y="1255"/>
                      <a:pt x="185" y="1122"/>
                      <a:pt x="369" y="1117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9"/>
              <p:cNvSpPr/>
              <p:nvPr/>
            </p:nvSpPr>
            <p:spPr>
              <a:xfrm>
                <a:off x="6244107" y="3489078"/>
                <a:ext cx="200516" cy="614878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0009" extrusionOk="0">
                    <a:moveTo>
                      <a:pt x="2447" y="271"/>
                    </a:moveTo>
                    <a:lnTo>
                      <a:pt x="3160" y="4455"/>
                    </a:lnTo>
                    <a:lnTo>
                      <a:pt x="3264" y="10008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9"/>
              <p:cNvSpPr/>
              <p:nvPr/>
            </p:nvSpPr>
            <p:spPr>
              <a:xfrm>
                <a:off x="6244107" y="3489078"/>
                <a:ext cx="154564" cy="611315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9951" extrusionOk="0">
                    <a:moveTo>
                      <a:pt x="1439" y="196"/>
                    </a:moveTo>
                    <a:lnTo>
                      <a:pt x="2372" y="4397"/>
                    </a:lnTo>
                    <a:lnTo>
                      <a:pt x="2516" y="9950"/>
                    </a:lnTo>
                    <a:lnTo>
                      <a:pt x="2234" y="9927"/>
                    </a:lnTo>
                    <a:lnTo>
                      <a:pt x="1411" y="539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9"/>
              <p:cNvSpPr/>
              <p:nvPr/>
            </p:nvSpPr>
            <p:spPr>
              <a:xfrm>
                <a:off x="6139855" y="3523726"/>
                <a:ext cx="208625" cy="59718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721" extrusionOk="0">
                    <a:moveTo>
                      <a:pt x="3395" y="0"/>
                    </a:moveTo>
                    <a:lnTo>
                      <a:pt x="3309" y="4518"/>
                    </a:lnTo>
                    <a:lnTo>
                      <a:pt x="1065" y="9720"/>
                    </a:lnTo>
                    <a:lnTo>
                      <a:pt x="0" y="9289"/>
                    </a:lnTo>
                    <a:lnTo>
                      <a:pt x="1439" y="4052"/>
                    </a:lnTo>
                    <a:lnTo>
                      <a:pt x="1024" y="15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9"/>
              <p:cNvSpPr/>
              <p:nvPr/>
            </p:nvSpPr>
            <p:spPr>
              <a:xfrm>
                <a:off x="6206264" y="2933664"/>
                <a:ext cx="186386" cy="142155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2314" extrusionOk="0">
                    <a:moveTo>
                      <a:pt x="1549" y="1692"/>
                    </a:moveTo>
                    <a:cubicBezTo>
                      <a:pt x="1612" y="1762"/>
                      <a:pt x="1814" y="1957"/>
                      <a:pt x="1699" y="2285"/>
                    </a:cubicBezTo>
                    <a:lnTo>
                      <a:pt x="1532" y="2314"/>
                    </a:lnTo>
                    <a:cubicBezTo>
                      <a:pt x="1532" y="2314"/>
                      <a:pt x="1227" y="1934"/>
                      <a:pt x="927" y="2251"/>
                    </a:cubicBezTo>
                    <a:cubicBezTo>
                      <a:pt x="312" y="2314"/>
                      <a:pt x="1" y="1238"/>
                      <a:pt x="553" y="1059"/>
                    </a:cubicBezTo>
                    <a:cubicBezTo>
                      <a:pt x="645" y="294"/>
                      <a:pt x="1417" y="1"/>
                      <a:pt x="2165" y="81"/>
                    </a:cubicBezTo>
                    <a:cubicBezTo>
                      <a:pt x="2924" y="156"/>
                      <a:pt x="3034" y="1123"/>
                      <a:pt x="2677" y="1146"/>
                    </a:cubicBezTo>
                    <a:cubicBezTo>
                      <a:pt x="1497" y="1238"/>
                      <a:pt x="1382" y="1318"/>
                      <a:pt x="1549" y="1692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9"/>
              <p:cNvSpPr/>
              <p:nvPr/>
            </p:nvSpPr>
            <p:spPr>
              <a:xfrm>
                <a:off x="6181568" y="3159921"/>
                <a:ext cx="258447" cy="444464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7235" extrusionOk="0">
                    <a:moveTo>
                      <a:pt x="213" y="6987"/>
                    </a:moveTo>
                    <a:cubicBezTo>
                      <a:pt x="673" y="7234"/>
                      <a:pt x="4207" y="6653"/>
                      <a:pt x="4207" y="6653"/>
                    </a:cubicBezTo>
                    <a:cubicBezTo>
                      <a:pt x="4207" y="6653"/>
                      <a:pt x="4000" y="1675"/>
                      <a:pt x="2768" y="288"/>
                    </a:cubicBezTo>
                    <a:cubicBezTo>
                      <a:pt x="2354" y="559"/>
                      <a:pt x="2026" y="283"/>
                      <a:pt x="1611" y="1"/>
                    </a:cubicBezTo>
                    <a:cubicBezTo>
                      <a:pt x="783" y="340"/>
                      <a:pt x="345" y="1048"/>
                      <a:pt x="265" y="1549"/>
                    </a:cubicBezTo>
                    <a:cubicBezTo>
                      <a:pt x="0" y="3102"/>
                      <a:pt x="167" y="5399"/>
                      <a:pt x="213" y="69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9"/>
              <p:cNvSpPr/>
              <p:nvPr/>
            </p:nvSpPr>
            <p:spPr>
              <a:xfrm>
                <a:off x="6181568" y="3201757"/>
                <a:ext cx="135459" cy="391448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372" extrusionOk="0">
                    <a:moveTo>
                      <a:pt x="1026" y="1"/>
                    </a:moveTo>
                    <a:cubicBezTo>
                      <a:pt x="964" y="1"/>
                      <a:pt x="885" y="127"/>
                      <a:pt x="831" y="127"/>
                    </a:cubicBezTo>
                    <a:cubicBezTo>
                      <a:pt x="822" y="127"/>
                      <a:pt x="813" y="123"/>
                      <a:pt x="806" y="114"/>
                    </a:cubicBezTo>
                    <a:cubicBezTo>
                      <a:pt x="460" y="448"/>
                      <a:pt x="317" y="557"/>
                      <a:pt x="265" y="868"/>
                    </a:cubicBezTo>
                    <a:cubicBezTo>
                      <a:pt x="0" y="2421"/>
                      <a:pt x="167" y="4718"/>
                      <a:pt x="213" y="6306"/>
                    </a:cubicBezTo>
                    <a:cubicBezTo>
                      <a:pt x="295" y="6347"/>
                      <a:pt x="516" y="6372"/>
                      <a:pt x="787" y="6372"/>
                    </a:cubicBezTo>
                    <a:cubicBezTo>
                      <a:pt x="971" y="6372"/>
                      <a:pt x="1179" y="6360"/>
                      <a:pt x="1381" y="6335"/>
                    </a:cubicBezTo>
                    <a:cubicBezTo>
                      <a:pt x="1191" y="5529"/>
                      <a:pt x="1047" y="4269"/>
                      <a:pt x="1209" y="3383"/>
                    </a:cubicBezTo>
                    <a:cubicBezTo>
                      <a:pt x="1399" y="2329"/>
                      <a:pt x="2204" y="804"/>
                      <a:pt x="1053" y="10"/>
                    </a:cubicBezTo>
                    <a:cubicBezTo>
                      <a:pt x="1045" y="4"/>
                      <a:pt x="1036" y="1"/>
                      <a:pt x="1026" y="1"/>
                    </a:cubicBez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9"/>
              <p:cNvSpPr/>
              <p:nvPr/>
            </p:nvSpPr>
            <p:spPr>
              <a:xfrm>
                <a:off x="6381288" y="4099598"/>
                <a:ext cx="142892" cy="5596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911" extrusionOk="0">
                    <a:moveTo>
                      <a:pt x="81" y="1"/>
                    </a:moveTo>
                    <a:cubicBezTo>
                      <a:pt x="81" y="1"/>
                      <a:pt x="1" y="525"/>
                      <a:pt x="1" y="818"/>
                    </a:cubicBezTo>
                    <a:lnTo>
                      <a:pt x="1244" y="910"/>
                    </a:lnTo>
                    <a:lnTo>
                      <a:pt x="2285" y="784"/>
                    </a:lnTo>
                    <a:cubicBezTo>
                      <a:pt x="2285" y="784"/>
                      <a:pt x="2326" y="329"/>
                      <a:pt x="1727" y="358"/>
                    </a:cubicBezTo>
                    <a:cubicBezTo>
                      <a:pt x="933" y="404"/>
                      <a:pt x="835" y="53"/>
                      <a:pt x="835" y="5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9"/>
              <p:cNvSpPr/>
              <p:nvPr/>
            </p:nvSpPr>
            <p:spPr>
              <a:xfrm>
                <a:off x="6128490" y="3271667"/>
                <a:ext cx="11002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176" extrusionOk="0">
                    <a:moveTo>
                      <a:pt x="358" y="5266"/>
                    </a:moveTo>
                    <a:cubicBezTo>
                      <a:pt x="369" y="5208"/>
                      <a:pt x="358" y="5133"/>
                      <a:pt x="346" y="5053"/>
                    </a:cubicBezTo>
                    <a:lnTo>
                      <a:pt x="346" y="5053"/>
                    </a:lnTo>
                    <a:cubicBezTo>
                      <a:pt x="317" y="4909"/>
                      <a:pt x="312" y="4771"/>
                      <a:pt x="312" y="4771"/>
                    </a:cubicBezTo>
                    <a:cubicBezTo>
                      <a:pt x="225" y="4029"/>
                      <a:pt x="1" y="2083"/>
                      <a:pt x="30" y="1767"/>
                    </a:cubicBezTo>
                    <a:cubicBezTo>
                      <a:pt x="47" y="1525"/>
                      <a:pt x="479" y="691"/>
                      <a:pt x="858" y="0"/>
                    </a:cubicBezTo>
                    <a:cubicBezTo>
                      <a:pt x="1163" y="340"/>
                      <a:pt x="1503" y="656"/>
                      <a:pt x="1750" y="1053"/>
                    </a:cubicBezTo>
                    <a:lnTo>
                      <a:pt x="1791" y="1117"/>
                    </a:lnTo>
                    <a:lnTo>
                      <a:pt x="1008" y="2014"/>
                    </a:lnTo>
                    <a:lnTo>
                      <a:pt x="858" y="4995"/>
                    </a:lnTo>
                    <a:cubicBezTo>
                      <a:pt x="870" y="5030"/>
                      <a:pt x="887" y="5064"/>
                      <a:pt x="904" y="5082"/>
                    </a:cubicBezTo>
                    <a:cubicBezTo>
                      <a:pt x="1066" y="5226"/>
                      <a:pt x="1158" y="5496"/>
                      <a:pt x="1163" y="5651"/>
                    </a:cubicBezTo>
                    <a:cubicBezTo>
                      <a:pt x="1163" y="5715"/>
                      <a:pt x="1025" y="5640"/>
                      <a:pt x="985" y="5600"/>
                    </a:cubicBezTo>
                    <a:cubicBezTo>
                      <a:pt x="979" y="5669"/>
                      <a:pt x="1094" y="6002"/>
                      <a:pt x="1094" y="6037"/>
                    </a:cubicBezTo>
                    <a:cubicBezTo>
                      <a:pt x="1089" y="6112"/>
                      <a:pt x="1037" y="6169"/>
                      <a:pt x="968" y="6169"/>
                    </a:cubicBezTo>
                    <a:cubicBezTo>
                      <a:pt x="737" y="6175"/>
                      <a:pt x="461" y="5997"/>
                      <a:pt x="415" y="5864"/>
                    </a:cubicBezTo>
                    <a:cubicBezTo>
                      <a:pt x="375" y="5766"/>
                      <a:pt x="317" y="5536"/>
                      <a:pt x="358" y="5266"/>
                    </a:cubicBezTo>
                    <a:close/>
                  </a:path>
                </a:pathLst>
              </a:custGeom>
              <a:solidFill>
                <a:srgbClr val="6E3E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9"/>
              <p:cNvSpPr/>
              <p:nvPr/>
            </p:nvSpPr>
            <p:spPr>
              <a:xfrm>
                <a:off x="6162462" y="3271667"/>
                <a:ext cx="76422" cy="28111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4576" extrusionOk="0">
                    <a:moveTo>
                      <a:pt x="323" y="4575"/>
                    </a:moveTo>
                    <a:cubicBezTo>
                      <a:pt x="288" y="4403"/>
                      <a:pt x="213" y="2895"/>
                      <a:pt x="150" y="2360"/>
                    </a:cubicBezTo>
                    <a:cubicBezTo>
                      <a:pt x="81" y="1784"/>
                      <a:pt x="121" y="1456"/>
                      <a:pt x="144" y="915"/>
                    </a:cubicBezTo>
                    <a:cubicBezTo>
                      <a:pt x="150" y="777"/>
                      <a:pt x="69" y="662"/>
                      <a:pt x="0" y="576"/>
                    </a:cubicBezTo>
                    <a:cubicBezTo>
                      <a:pt x="104" y="380"/>
                      <a:pt x="208" y="190"/>
                      <a:pt x="311" y="0"/>
                    </a:cubicBezTo>
                    <a:cubicBezTo>
                      <a:pt x="616" y="340"/>
                      <a:pt x="956" y="656"/>
                      <a:pt x="1203" y="1053"/>
                    </a:cubicBezTo>
                    <a:lnTo>
                      <a:pt x="1243" y="1117"/>
                    </a:lnTo>
                    <a:lnTo>
                      <a:pt x="461" y="2014"/>
                    </a:lnTo>
                    <a:close/>
                  </a:path>
                </a:pathLst>
              </a:custGeom>
              <a:solidFill>
                <a:srgbClr val="0C343D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9"/>
              <p:cNvSpPr/>
              <p:nvPr/>
            </p:nvSpPr>
            <p:spPr>
              <a:xfrm>
                <a:off x="6144770" y="3196719"/>
                <a:ext cx="162673" cy="177540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890" extrusionOk="0">
                    <a:moveTo>
                      <a:pt x="1785" y="40"/>
                    </a:moveTo>
                    <a:cubicBezTo>
                      <a:pt x="1129" y="0"/>
                      <a:pt x="824" y="489"/>
                      <a:pt x="1" y="1824"/>
                    </a:cubicBezTo>
                    <a:lnTo>
                      <a:pt x="1405" y="2889"/>
                    </a:lnTo>
                    <a:cubicBezTo>
                      <a:pt x="1405" y="2889"/>
                      <a:pt x="2596" y="1485"/>
                      <a:pt x="2619" y="921"/>
                    </a:cubicBezTo>
                    <a:cubicBezTo>
                      <a:pt x="2648" y="288"/>
                      <a:pt x="2164" y="63"/>
                      <a:pt x="1785" y="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9"/>
              <p:cNvSpPr/>
              <p:nvPr/>
            </p:nvSpPr>
            <p:spPr>
              <a:xfrm>
                <a:off x="7545817" y="3489078"/>
                <a:ext cx="383646" cy="379407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176" extrusionOk="0">
                    <a:moveTo>
                      <a:pt x="5157" y="6175"/>
                    </a:moveTo>
                    <a:lnTo>
                      <a:pt x="6245" y="1865"/>
                    </a:lnTo>
                    <a:cubicBezTo>
                      <a:pt x="5221" y="1514"/>
                      <a:pt x="4352" y="858"/>
                      <a:pt x="3724" y="0"/>
                    </a:cubicBezTo>
                    <a:lnTo>
                      <a:pt x="1" y="2406"/>
                    </a:lnTo>
                    <a:cubicBezTo>
                      <a:pt x="1227" y="4184"/>
                      <a:pt x="3040" y="5537"/>
                      <a:pt x="5157" y="6175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9"/>
              <p:cNvSpPr/>
              <p:nvPr/>
            </p:nvSpPr>
            <p:spPr>
              <a:xfrm>
                <a:off x="7750881" y="2706669"/>
                <a:ext cx="876826" cy="693389"/>
              </a:xfrm>
              <a:custGeom>
                <a:avLst/>
                <a:gdLst/>
                <a:ahLst/>
                <a:cxnLst/>
                <a:rect l="l" t="t" r="r" b="b"/>
                <a:pathLst>
                  <a:path w="14273" h="11287" extrusionOk="0">
                    <a:moveTo>
                      <a:pt x="14273" y="9658"/>
                    </a:moveTo>
                    <a:cubicBezTo>
                      <a:pt x="14273" y="4334"/>
                      <a:pt x="9939" y="1"/>
                      <a:pt x="4610" y="1"/>
                    </a:cubicBezTo>
                    <a:cubicBezTo>
                      <a:pt x="2941" y="1"/>
                      <a:pt x="1365" y="421"/>
                      <a:pt x="1" y="1175"/>
                    </a:cubicBezTo>
                    <a:lnTo>
                      <a:pt x="2308" y="4967"/>
                    </a:lnTo>
                    <a:cubicBezTo>
                      <a:pt x="3005" y="4628"/>
                      <a:pt x="3782" y="4438"/>
                      <a:pt x="4610" y="4438"/>
                    </a:cubicBezTo>
                    <a:cubicBezTo>
                      <a:pt x="7494" y="4438"/>
                      <a:pt x="9830" y="6774"/>
                      <a:pt x="9830" y="9658"/>
                    </a:cubicBezTo>
                    <a:cubicBezTo>
                      <a:pt x="9830" y="9876"/>
                      <a:pt x="9818" y="10083"/>
                      <a:pt x="9795" y="10291"/>
                    </a:cubicBezTo>
                    <a:lnTo>
                      <a:pt x="14135" y="11286"/>
                    </a:lnTo>
                    <a:cubicBezTo>
                      <a:pt x="14221" y="10762"/>
                      <a:pt x="14273" y="10216"/>
                      <a:pt x="14273" y="9658"/>
                    </a:cubicBezTo>
                    <a:close/>
                  </a:path>
                </a:pathLst>
              </a:custGeom>
              <a:solidFill>
                <a:srgbClr val="D9EAD3">
                  <a:alpha val="42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9"/>
              <p:cNvSpPr/>
              <p:nvPr/>
            </p:nvSpPr>
            <p:spPr>
              <a:xfrm>
                <a:off x="7415025" y="2670608"/>
                <a:ext cx="1263974" cy="1263605"/>
              </a:xfrm>
              <a:custGeom>
                <a:avLst/>
                <a:gdLst/>
                <a:ahLst/>
                <a:cxnLst/>
                <a:rect l="l" t="t" r="r" b="b"/>
                <a:pathLst>
                  <a:path w="20575" h="20569" extrusionOk="0">
                    <a:moveTo>
                      <a:pt x="10285" y="2406"/>
                    </a:moveTo>
                    <a:cubicBezTo>
                      <a:pt x="5859" y="2406"/>
                      <a:pt x="2262" y="6003"/>
                      <a:pt x="2262" y="10429"/>
                    </a:cubicBezTo>
                    <a:cubicBezTo>
                      <a:pt x="2262" y="14848"/>
                      <a:pt x="5859" y="18445"/>
                      <a:pt x="10285" y="18445"/>
                    </a:cubicBezTo>
                    <a:cubicBezTo>
                      <a:pt x="14710" y="18445"/>
                      <a:pt x="18307" y="14848"/>
                      <a:pt x="18307" y="10429"/>
                    </a:cubicBezTo>
                    <a:cubicBezTo>
                      <a:pt x="18307" y="6003"/>
                      <a:pt x="14710" y="2406"/>
                      <a:pt x="10285" y="2406"/>
                    </a:cubicBezTo>
                    <a:close/>
                    <a:moveTo>
                      <a:pt x="10285" y="18347"/>
                    </a:moveTo>
                    <a:cubicBezTo>
                      <a:pt x="5917" y="18347"/>
                      <a:pt x="2366" y="14791"/>
                      <a:pt x="2366" y="10429"/>
                    </a:cubicBezTo>
                    <a:cubicBezTo>
                      <a:pt x="2366" y="6061"/>
                      <a:pt x="5917" y="2504"/>
                      <a:pt x="10285" y="2504"/>
                    </a:cubicBezTo>
                    <a:cubicBezTo>
                      <a:pt x="14652" y="2504"/>
                      <a:pt x="18203" y="6061"/>
                      <a:pt x="18203" y="10429"/>
                    </a:cubicBezTo>
                    <a:cubicBezTo>
                      <a:pt x="18203" y="14791"/>
                      <a:pt x="14652" y="18347"/>
                      <a:pt x="10285" y="18347"/>
                    </a:cubicBezTo>
                    <a:close/>
                    <a:moveTo>
                      <a:pt x="10388" y="1451"/>
                    </a:moveTo>
                    <a:lnTo>
                      <a:pt x="10192" y="1451"/>
                    </a:lnTo>
                    <a:lnTo>
                      <a:pt x="10192" y="1"/>
                    </a:lnTo>
                    <a:lnTo>
                      <a:pt x="10388" y="1"/>
                    </a:lnTo>
                    <a:close/>
                    <a:moveTo>
                      <a:pt x="10187" y="19124"/>
                    </a:moveTo>
                    <a:lnTo>
                      <a:pt x="10377" y="19124"/>
                    </a:lnTo>
                    <a:lnTo>
                      <a:pt x="10377" y="20569"/>
                    </a:lnTo>
                    <a:lnTo>
                      <a:pt x="10187" y="20569"/>
                    </a:lnTo>
                    <a:close/>
                    <a:moveTo>
                      <a:pt x="9416" y="1486"/>
                    </a:moveTo>
                    <a:lnTo>
                      <a:pt x="9283" y="47"/>
                    </a:lnTo>
                    <a:lnTo>
                      <a:pt x="9479" y="30"/>
                    </a:lnTo>
                    <a:lnTo>
                      <a:pt x="9611" y="1468"/>
                    </a:lnTo>
                    <a:close/>
                    <a:moveTo>
                      <a:pt x="11154" y="19078"/>
                    </a:moveTo>
                    <a:lnTo>
                      <a:pt x="11286" y="20517"/>
                    </a:lnTo>
                    <a:lnTo>
                      <a:pt x="11090" y="20534"/>
                    </a:lnTo>
                    <a:lnTo>
                      <a:pt x="10964" y="19095"/>
                    </a:lnTo>
                    <a:close/>
                    <a:moveTo>
                      <a:pt x="8650" y="1601"/>
                    </a:moveTo>
                    <a:lnTo>
                      <a:pt x="8403" y="174"/>
                    </a:lnTo>
                    <a:lnTo>
                      <a:pt x="8593" y="139"/>
                    </a:lnTo>
                    <a:lnTo>
                      <a:pt x="8846" y="1566"/>
                    </a:lnTo>
                    <a:close/>
                    <a:moveTo>
                      <a:pt x="11919" y="18975"/>
                    </a:moveTo>
                    <a:lnTo>
                      <a:pt x="12172" y="20396"/>
                    </a:lnTo>
                    <a:lnTo>
                      <a:pt x="11976" y="20431"/>
                    </a:lnTo>
                    <a:lnTo>
                      <a:pt x="11723" y="19009"/>
                    </a:lnTo>
                    <a:close/>
                    <a:moveTo>
                      <a:pt x="7902" y="1773"/>
                    </a:moveTo>
                    <a:lnTo>
                      <a:pt x="7528" y="375"/>
                    </a:lnTo>
                    <a:lnTo>
                      <a:pt x="7718" y="329"/>
                    </a:lnTo>
                    <a:lnTo>
                      <a:pt x="8092" y="1722"/>
                    </a:lnTo>
                    <a:close/>
                    <a:moveTo>
                      <a:pt x="12667" y="18802"/>
                    </a:moveTo>
                    <a:lnTo>
                      <a:pt x="13041" y="20195"/>
                    </a:lnTo>
                    <a:lnTo>
                      <a:pt x="12851" y="20246"/>
                    </a:lnTo>
                    <a:lnTo>
                      <a:pt x="12477" y="18848"/>
                    </a:lnTo>
                    <a:close/>
                    <a:moveTo>
                      <a:pt x="7171" y="2009"/>
                    </a:moveTo>
                    <a:lnTo>
                      <a:pt x="6676" y="651"/>
                    </a:lnTo>
                    <a:lnTo>
                      <a:pt x="6860" y="588"/>
                    </a:lnTo>
                    <a:lnTo>
                      <a:pt x="7355" y="1946"/>
                    </a:lnTo>
                    <a:close/>
                    <a:moveTo>
                      <a:pt x="13398" y="18555"/>
                    </a:moveTo>
                    <a:lnTo>
                      <a:pt x="13899" y="19913"/>
                    </a:lnTo>
                    <a:lnTo>
                      <a:pt x="13709" y="19982"/>
                    </a:lnTo>
                    <a:lnTo>
                      <a:pt x="13214" y="18618"/>
                    </a:lnTo>
                    <a:close/>
                    <a:moveTo>
                      <a:pt x="6458" y="2314"/>
                    </a:moveTo>
                    <a:lnTo>
                      <a:pt x="5848" y="1002"/>
                    </a:lnTo>
                    <a:lnTo>
                      <a:pt x="6026" y="916"/>
                    </a:lnTo>
                    <a:lnTo>
                      <a:pt x="6636" y="2228"/>
                    </a:lnTo>
                    <a:close/>
                    <a:moveTo>
                      <a:pt x="14112" y="18255"/>
                    </a:moveTo>
                    <a:lnTo>
                      <a:pt x="14722" y="19562"/>
                    </a:lnTo>
                    <a:lnTo>
                      <a:pt x="14543" y="19648"/>
                    </a:lnTo>
                    <a:lnTo>
                      <a:pt x="13933" y="18342"/>
                    </a:lnTo>
                    <a:close/>
                    <a:moveTo>
                      <a:pt x="5784" y="2677"/>
                    </a:moveTo>
                    <a:lnTo>
                      <a:pt x="5065" y="1428"/>
                    </a:lnTo>
                    <a:lnTo>
                      <a:pt x="5238" y="1325"/>
                    </a:lnTo>
                    <a:lnTo>
                      <a:pt x="5957" y="2579"/>
                    </a:lnTo>
                    <a:close/>
                    <a:moveTo>
                      <a:pt x="14791" y="17893"/>
                    </a:moveTo>
                    <a:lnTo>
                      <a:pt x="15510" y="19147"/>
                    </a:lnTo>
                    <a:lnTo>
                      <a:pt x="15332" y="19245"/>
                    </a:lnTo>
                    <a:lnTo>
                      <a:pt x="14612" y="17996"/>
                    </a:lnTo>
                    <a:close/>
                    <a:moveTo>
                      <a:pt x="5134" y="3103"/>
                    </a:moveTo>
                    <a:lnTo>
                      <a:pt x="4305" y="1923"/>
                    </a:lnTo>
                    <a:lnTo>
                      <a:pt x="4466" y="1808"/>
                    </a:lnTo>
                    <a:lnTo>
                      <a:pt x="5295" y="2988"/>
                    </a:lnTo>
                    <a:close/>
                    <a:moveTo>
                      <a:pt x="15435" y="17467"/>
                    </a:moveTo>
                    <a:lnTo>
                      <a:pt x="16264" y="18647"/>
                    </a:lnTo>
                    <a:lnTo>
                      <a:pt x="16103" y="18762"/>
                    </a:lnTo>
                    <a:lnTo>
                      <a:pt x="15280" y="17582"/>
                    </a:lnTo>
                    <a:close/>
                    <a:moveTo>
                      <a:pt x="4530" y="3580"/>
                    </a:moveTo>
                    <a:lnTo>
                      <a:pt x="3603" y="2470"/>
                    </a:lnTo>
                    <a:lnTo>
                      <a:pt x="3753" y="2343"/>
                    </a:lnTo>
                    <a:lnTo>
                      <a:pt x="4679" y="3448"/>
                    </a:lnTo>
                    <a:close/>
                    <a:moveTo>
                      <a:pt x="16039" y="16995"/>
                    </a:moveTo>
                    <a:lnTo>
                      <a:pt x="16966" y="18100"/>
                    </a:lnTo>
                    <a:lnTo>
                      <a:pt x="16816" y="18232"/>
                    </a:lnTo>
                    <a:lnTo>
                      <a:pt x="15890" y="17122"/>
                    </a:lnTo>
                    <a:close/>
                    <a:moveTo>
                      <a:pt x="3960" y="4104"/>
                    </a:moveTo>
                    <a:lnTo>
                      <a:pt x="2941" y="3080"/>
                    </a:lnTo>
                    <a:lnTo>
                      <a:pt x="3080" y="2947"/>
                    </a:lnTo>
                    <a:lnTo>
                      <a:pt x="4098" y="3966"/>
                    </a:lnTo>
                    <a:close/>
                    <a:moveTo>
                      <a:pt x="16609" y="16460"/>
                    </a:moveTo>
                    <a:lnTo>
                      <a:pt x="17628" y="17484"/>
                    </a:lnTo>
                    <a:lnTo>
                      <a:pt x="17495" y="17622"/>
                    </a:lnTo>
                    <a:lnTo>
                      <a:pt x="16471" y="16598"/>
                    </a:lnTo>
                    <a:close/>
                    <a:moveTo>
                      <a:pt x="3454" y="4680"/>
                    </a:moveTo>
                    <a:lnTo>
                      <a:pt x="2343" y="3753"/>
                    </a:lnTo>
                    <a:lnTo>
                      <a:pt x="2475" y="3598"/>
                    </a:lnTo>
                    <a:lnTo>
                      <a:pt x="3580" y="4530"/>
                    </a:lnTo>
                    <a:close/>
                    <a:moveTo>
                      <a:pt x="17121" y="15896"/>
                    </a:moveTo>
                    <a:lnTo>
                      <a:pt x="18226" y="16822"/>
                    </a:lnTo>
                    <a:lnTo>
                      <a:pt x="18100" y="16972"/>
                    </a:lnTo>
                    <a:lnTo>
                      <a:pt x="16989" y="16045"/>
                    </a:lnTo>
                    <a:close/>
                    <a:moveTo>
                      <a:pt x="2993" y="5295"/>
                    </a:moveTo>
                    <a:lnTo>
                      <a:pt x="1808" y="4472"/>
                    </a:lnTo>
                    <a:lnTo>
                      <a:pt x="1923" y="4311"/>
                    </a:lnTo>
                    <a:lnTo>
                      <a:pt x="3103" y="5140"/>
                    </a:lnTo>
                    <a:close/>
                    <a:moveTo>
                      <a:pt x="17582" y="15274"/>
                    </a:moveTo>
                    <a:lnTo>
                      <a:pt x="18761" y="16103"/>
                    </a:lnTo>
                    <a:lnTo>
                      <a:pt x="18646" y="16258"/>
                    </a:lnTo>
                    <a:lnTo>
                      <a:pt x="17467" y="15435"/>
                    </a:lnTo>
                    <a:close/>
                    <a:moveTo>
                      <a:pt x="2579" y="5951"/>
                    </a:moveTo>
                    <a:lnTo>
                      <a:pt x="1330" y="5232"/>
                    </a:lnTo>
                    <a:lnTo>
                      <a:pt x="1428" y="5059"/>
                    </a:lnTo>
                    <a:lnTo>
                      <a:pt x="2682" y="5779"/>
                    </a:lnTo>
                    <a:close/>
                    <a:moveTo>
                      <a:pt x="17990" y="14618"/>
                    </a:moveTo>
                    <a:lnTo>
                      <a:pt x="19239" y="15338"/>
                    </a:lnTo>
                    <a:lnTo>
                      <a:pt x="19141" y="15510"/>
                    </a:lnTo>
                    <a:lnTo>
                      <a:pt x="17887" y="14791"/>
                    </a:lnTo>
                    <a:close/>
                    <a:moveTo>
                      <a:pt x="2234" y="6636"/>
                    </a:moveTo>
                    <a:lnTo>
                      <a:pt x="927" y="6026"/>
                    </a:lnTo>
                    <a:lnTo>
                      <a:pt x="1014" y="5842"/>
                    </a:lnTo>
                    <a:lnTo>
                      <a:pt x="2320" y="6458"/>
                    </a:lnTo>
                    <a:close/>
                    <a:moveTo>
                      <a:pt x="18336" y="13928"/>
                    </a:moveTo>
                    <a:lnTo>
                      <a:pt x="19642" y="14543"/>
                    </a:lnTo>
                    <a:lnTo>
                      <a:pt x="19556" y="14722"/>
                    </a:lnTo>
                    <a:lnTo>
                      <a:pt x="18249" y="14112"/>
                    </a:lnTo>
                    <a:close/>
                    <a:moveTo>
                      <a:pt x="1946" y="7356"/>
                    </a:moveTo>
                    <a:lnTo>
                      <a:pt x="588" y="6861"/>
                    </a:lnTo>
                    <a:lnTo>
                      <a:pt x="651" y="6671"/>
                    </a:lnTo>
                    <a:lnTo>
                      <a:pt x="2015" y="7166"/>
                    </a:lnTo>
                    <a:close/>
                    <a:moveTo>
                      <a:pt x="18623" y="13220"/>
                    </a:moveTo>
                    <a:lnTo>
                      <a:pt x="19981" y="13715"/>
                    </a:lnTo>
                    <a:lnTo>
                      <a:pt x="19918" y="13899"/>
                    </a:lnTo>
                    <a:lnTo>
                      <a:pt x="18560" y="13404"/>
                    </a:lnTo>
                    <a:close/>
                    <a:moveTo>
                      <a:pt x="1727" y="8086"/>
                    </a:moveTo>
                    <a:lnTo>
                      <a:pt x="329" y="7712"/>
                    </a:lnTo>
                    <a:lnTo>
                      <a:pt x="381" y="7528"/>
                    </a:lnTo>
                    <a:lnTo>
                      <a:pt x="1773" y="7902"/>
                    </a:lnTo>
                    <a:close/>
                    <a:moveTo>
                      <a:pt x="18848" y="12477"/>
                    </a:moveTo>
                    <a:lnTo>
                      <a:pt x="20240" y="12851"/>
                    </a:lnTo>
                    <a:lnTo>
                      <a:pt x="20189" y="13036"/>
                    </a:lnTo>
                    <a:lnTo>
                      <a:pt x="18796" y="12662"/>
                    </a:lnTo>
                    <a:close/>
                    <a:moveTo>
                      <a:pt x="1566" y="8846"/>
                    </a:moveTo>
                    <a:lnTo>
                      <a:pt x="145" y="8599"/>
                    </a:lnTo>
                    <a:lnTo>
                      <a:pt x="179" y="8403"/>
                    </a:lnTo>
                    <a:lnTo>
                      <a:pt x="1601" y="8656"/>
                    </a:lnTo>
                    <a:close/>
                    <a:moveTo>
                      <a:pt x="19003" y="11724"/>
                    </a:moveTo>
                    <a:lnTo>
                      <a:pt x="20430" y="11971"/>
                    </a:lnTo>
                    <a:lnTo>
                      <a:pt x="20390" y="12167"/>
                    </a:lnTo>
                    <a:lnTo>
                      <a:pt x="18969" y="11913"/>
                    </a:lnTo>
                    <a:close/>
                    <a:moveTo>
                      <a:pt x="1474" y="9612"/>
                    </a:moveTo>
                    <a:lnTo>
                      <a:pt x="35" y="9485"/>
                    </a:lnTo>
                    <a:lnTo>
                      <a:pt x="47" y="9289"/>
                    </a:lnTo>
                    <a:lnTo>
                      <a:pt x="1485" y="9422"/>
                    </a:lnTo>
                    <a:close/>
                    <a:moveTo>
                      <a:pt x="19095" y="10958"/>
                    </a:moveTo>
                    <a:lnTo>
                      <a:pt x="20534" y="11085"/>
                    </a:lnTo>
                    <a:lnTo>
                      <a:pt x="20522" y="11280"/>
                    </a:lnTo>
                    <a:lnTo>
                      <a:pt x="19084" y="11154"/>
                    </a:lnTo>
                    <a:close/>
                    <a:moveTo>
                      <a:pt x="1445" y="10383"/>
                    </a:moveTo>
                    <a:lnTo>
                      <a:pt x="1" y="10383"/>
                    </a:lnTo>
                    <a:lnTo>
                      <a:pt x="1" y="10187"/>
                    </a:lnTo>
                    <a:lnTo>
                      <a:pt x="1445" y="10187"/>
                    </a:lnTo>
                    <a:close/>
                    <a:moveTo>
                      <a:pt x="20574" y="10187"/>
                    </a:moveTo>
                    <a:lnTo>
                      <a:pt x="20574" y="10383"/>
                    </a:lnTo>
                    <a:lnTo>
                      <a:pt x="19124" y="10383"/>
                    </a:lnTo>
                    <a:lnTo>
                      <a:pt x="19124" y="10187"/>
                    </a:lnTo>
                    <a:close/>
                    <a:moveTo>
                      <a:pt x="1485" y="11154"/>
                    </a:moveTo>
                    <a:lnTo>
                      <a:pt x="47" y="11280"/>
                    </a:lnTo>
                    <a:lnTo>
                      <a:pt x="35" y="11085"/>
                    </a:lnTo>
                    <a:lnTo>
                      <a:pt x="1474" y="10958"/>
                    </a:lnTo>
                    <a:close/>
                    <a:moveTo>
                      <a:pt x="19084" y="9422"/>
                    </a:moveTo>
                    <a:lnTo>
                      <a:pt x="20522" y="9289"/>
                    </a:lnTo>
                    <a:lnTo>
                      <a:pt x="20534" y="9485"/>
                    </a:lnTo>
                    <a:lnTo>
                      <a:pt x="19095" y="9612"/>
                    </a:lnTo>
                    <a:close/>
                    <a:moveTo>
                      <a:pt x="1595" y="11913"/>
                    </a:moveTo>
                    <a:lnTo>
                      <a:pt x="173" y="12167"/>
                    </a:lnTo>
                    <a:lnTo>
                      <a:pt x="133" y="11971"/>
                    </a:lnTo>
                    <a:lnTo>
                      <a:pt x="1560" y="11724"/>
                    </a:lnTo>
                    <a:close/>
                    <a:moveTo>
                      <a:pt x="18974" y="8650"/>
                    </a:moveTo>
                    <a:lnTo>
                      <a:pt x="20402" y="8397"/>
                    </a:lnTo>
                    <a:lnTo>
                      <a:pt x="20436" y="8593"/>
                    </a:lnTo>
                    <a:lnTo>
                      <a:pt x="19009" y="8846"/>
                    </a:lnTo>
                    <a:close/>
                    <a:moveTo>
                      <a:pt x="1773" y="12673"/>
                    </a:moveTo>
                    <a:lnTo>
                      <a:pt x="381" y="13047"/>
                    </a:lnTo>
                    <a:lnTo>
                      <a:pt x="329" y="12857"/>
                    </a:lnTo>
                    <a:lnTo>
                      <a:pt x="1727" y="12483"/>
                    </a:lnTo>
                    <a:close/>
                    <a:moveTo>
                      <a:pt x="18796" y="7902"/>
                    </a:moveTo>
                    <a:lnTo>
                      <a:pt x="20189" y="7528"/>
                    </a:lnTo>
                    <a:lnTo>
                      <a:pt x="20240" y="7712"/>
                    </a:lnTo>
                    <a:lnTo>
                      <a:pt x="18848" y="8086"/>
                    </a:lnTo>
                    <a:close/>
                    <a:moveTo>
                      <a:pt x="2015" y="13398"/>
                    </a:moveTo>
                    <a:lnTo>
                      <a:pt x="651" y="13893"/>
                    </a:lnTo>
                    <a:lnTo>
                      <a:pt x="588" y="13709"/>
                    </a:lnTo>
                    <a:lnTo>
                      <a:pt x="1946" y="13208"/>
                    </a:lnTo>
                    <a:close/>
                    <a:moveTo>
                      <a:pt x="18560" y="7166"/>
                    </a:moveTo>
                    <a:lnTo>
                      <a:pt x="19918" y="6671"/>
                    </a:lnTo>
                    <a:lnTo>
                      <a:pt x="19981" y="6861"/>
                    </a:lnTo>
                    <a:lnTo>
                      <a:pt x="18623" y="7356"/>
                    </a:lnTo>
                    <a:close/>
                    <a:moveTo>
                      <a:pt x="2314" y="14112"/>
                    </a:moveTo>
                    <a:lnTo>
                      <a:pt x="1008" y="14722"/>
                    </a:lnTo>
                    <a:lnTo>
                      <a:pt x="921" y="14543"/>
                    </a:lnTo>
                    <a:lnTo>
                      <a:pt x="2228" y="13928"/>
                    </a:lnTo>
                    <a:close/>
                    <a:moveTo>
                      <a:pt x="18255" y="6464"/>
                    </a:moveTo>
                    <a:lnTo>
                      <a:pt x="19567" y="5848"/>
                    </a:lnTo>
                    <a:lnTo>
                      <a:pt x="19653" y="6032"/>
                    </a:lnTo>
                    <a:lnTo>
                      <a:pt x="18341" y="6642"/>
                    </a:lnTo>
                    <a:close/>
                    <a:moveTo>
                      <a:pt x="2682" y="14791"/>
                    </a:moveTo>
                    <a:lnTo>
                      <a:pt x="1428" y="15510"/>
                    </a:lnTo>
                    <a:lnTo>
                      <a:pt x="1330" y="15338"/>
                    </a:lnTo>
                    <a:lnTo>
                      <a:pt x="2579" y="14618"/>
                    </a:lnTo>
                    <a:close/>
                    <a:moveTo>
                      <a:pt x="17887" y="5779"/>
                    </a:moveTo>
                    <a:lnTo>
                      <a:pt x="19141" y="5059"/>
                    </a:lnTo>
                    <a:lnTo>
                      <a:pt x="19239" y="5232"/>
                    </a:lnTo>
                    <a:lnTo>
                      <a:pt x="17990" y="5951"/>
                    </a:lnTo>
                    <a:close/>
                    <a:moveTo>
                      <a:pt x="3097" y="15435"/>
                    </a:moveTo>
                    <a:lnTo>
                      <a:pt x="1917" y="16258"/>
                    </a:lnTo>
                    <a:lnTo>
                      <a:pt x="1802" y="16103"/>
                    </a:lnTo>
                    <a:lnTo>
                      <a:pt x="2982" y="15274"/>
                    </a:lnTo>
                    <a:close/>
                    <a:moveTo>
                      <a:pt x="17472" y="5134"/>
                    </a:moveTo>
                    <a:lnTo>
                      <a:pt x="18652" y="4306"/>
                    </a:lnTo>
                    <a:lnTo>
                      <a:pt x="18767" y="4461"/>
                    </a:lnTo>
                    <a:lnTo>
                      <a:pt x="17587" y="5290"/>
                    </a:lnTo>
                    <a:close/>
                    <a:moveTo>
                      <a:pt x="3580" y="16045"/>
                    </a:moveTo>
                    <a:lnTo>
                      <a:pt x="2475" y="16972"/>
                    </a:lnTo>
                    <a:lnTo>
                      <a:pt x="2343" y="16822"/>
                    </a:lnTo>
                    <a:lnTo>
                      <a:pt x="3454" y="15896"/>
                    </a:lnTo>
                    <a:close/>
                    <a:moveTo>
                      <a:pt x="16989" y="4530"/>
                    </a:moveTo>
                    <a:lnTo>
                      <a:pt x="18100" y="3598"/>
                    </a:lnTo>
                    <a:lnTo>
                      <a:pt x="18226" y="3753"/>
                    </a:lnTo>
                    <a:lnTo>
                      <a:pt x="17121" y="4680"/>
                    </a:lnTo>
                    <a:close/>
                    <a:moveTo>
                      <a:pt x="4104" y="16604"/>
                    </a:moveTo>
                    <a:lnTo>
                      <a:pt x="3085" y="17628"/>
                    </a:lnTo>
                    <a:lnTo>
                      <a:pt x="2947" y="17490"/>
                    </a:lnTo>
                    <a:lnTo>
                      <a:pt x="3966" y="16471"/>
                    </a:lnTo>
                    <a:close/>
                    <a:moveTo>
                      <a:pt x="16465" y="3966"/>
                    </a:moveTo>
                    <a:lnTo>
                      <a:pt x="17484" y="2947"/>
                    </a:lnTo>
                    <a:lnTo>
                      <a:pt x="17622" y="3080"/>
                    </a:lnTo>
                    <a:lnTo>
                      <a:pt x="16603" y="4104"/>
                    </a:lnTo>
                    <a:close/>
                    <a:moveTo>
                      <a:pt x="4679" y="17116"/>
                    </a:moveTo>
                    <a:lnTo>
                      <a:pt x="3753" y="18226"/>
                    </a:lnTo>
                    <a:lnTo>
                      <a:pt x="3603" y="18094"/>
                    </a:lnTo>
                    <a:lnTo>
                      <a:pt x="4530" y="16989"/>
                    </a:lnTo>
                    <a:close/>
                    <a:moveTo>
                      <a:pt x="15890" y="3448"/>
                    </a:moveTo>
                    <a:lnTo>
                      <a:pt x="16816" y="2343"/>
                    </a:lnTo>
                    <a:lnTo>
                      <a:pt x="16966" y="2470"/>
                    </a:lnTo>
                    <a:lnTo>
                      <a:pt x="16039" y="3580"/>
                    </a:lnTo>
                    <a:close/>
                    <a:moveTo>
                      <a:pt x="5295" y="17582"/>
                    </a:moveTo>
                    <a:lnTo>
                      <a:pt x="4466" y="18762"/>
                    </a:lnTo>
                    <a:lnTo>
                      <a:pt x="4305" y="18647"/>
                    </a:lnTo>
                    <a:lnTo>
                      <a:pt x="5134" y="17467"/>
                    </a:lnTo>
                    <a:close/>
                    <a:moveTo>
                      <a:pt x="15280" y="2988"/>
                    </a:moveTo>
                    <a:lnTo>
                      <a:pt x="16103" y="1808"/>
                    </a:lnTo>
                    <a:lnTo>
                      <a:pt x="16264" y="1923"/>
                    </a:lnTo>
                    <a:lnTo>
                      <a:pt x="15435" y="3103"/>
                    </a:lnTo>
                    <a:close/>
                    <a:moveTo>
                      <a:pt x="5945" y="17985"/>
                    </a:moveTo>
                    <a:lnTo>
                      <a:pt x="5226" y="19239"/>
                    </a:lnTo>
                    <a:lnTo>
                      <a:pt x="5053" y="19136"/>
                    </a:lnTo>
                    <a:lnTo>
                      <a:pt x="5773" y="17887"/>
                    </a:lnTo>
                    <a:close/>
                    <a:moveTo>
                      <a:pt x="14624" y="2579"/>
                    </a:moveTo>
                    <a:lnTo>
                      <a:pt x="15343" y="1325"/>
                    </a:lnTo>
                    <a:lnTo>
                      <a:pt x="15516" y="1428"/>
                    </a:lnTo>
                    <a:lnTo>
                      <a:pt x="14796" y="2677"/>
                    </a:lnTo>
                    <a:close/>
                    <a:moveTo>
                      <a:pt x="6458" y="18255"/>
                    </a:moveTo>
                    <a:lnTo>
                      <a:pt x="6636" y="18342"/>
                    </a:lnTo>
                    <a:lnTo>
                      <a:pt x="6026" y="19648"/>
                    </a:lnTo>
                    <a:lnTo>
                      <a:pt x="5848" y="19562"/>
                    </a:lnTo>
                    <a:close/>
                    <a:moveTo>
                      <a:pt x="14112" y="2314"/>
                    </a:moveTo>
                    <a:lnTo>
                      <a:pt x="13933" y="2228"/>
                    </a:lnTo>
                    <a:lnTo>
                      <a:pt x="14543" y="916"/>
                    </a:lnTo>
                    <a:lnTo>
                      <a:pt x="14722" y="1002"/>
                    </a:lnTo>
                    <a:close/>
                    <a:moveTo>
                      <a:pt x="7171" y="18555"/>
                    </a:moveTo>
                    <a:lnTo>
                      <a:pt x="7355" y="18618"/>
                    </a:lnTo>
                    <a:lnTo>
                      <a:pt x="6860" y="19982"/>
                    </a:lnTo>
                    <a:lnTo>
                      <a:pt x="6676" y="19913"/>
                    </a:lnTo>
                    <a:close/>
                    <a:moveTo>
                      <a:pt x="13398" y="2009"/>
                    </a:moveTo>
                    <a:lnTo>
                      <a:pt x="13214" y="1946"/>
                    </a:lnTo>
                    <a:lnTo>
                      <a:pt x="13709" y="588"/>
                    </a:lnTo>
                    <a:lnTo>
                      <a:pt x="13899" y="651"/>
                    </a:lnTo>
                    <a:close/>
                    <a:moveTo>
                      <a:pt x="7902" y="18802"/>
                    </a:moveTo>
                    <a:lnTo>
                      <a:pt x="8092" y="18848"/>
                    </a:lnTo>
                    <a:lnTo>
                      <a:pt x="7718" y="20246"/>
                    </a:lnTo>
                    <a:lnTo>
                      <a:pt x="7528" y="20195"/>
                    </a:lnTo>
                    <a:close/>
                    <a:moveTo>
                      <a:pt x="12667" y="1773"/>
                    </a:moveTo>
                    <a:lnTo>
                      <a:pt x="12477" y="1722"/>
                    </a:lnTo>
                    <a:lnTo>
                      <a:pt x="12851" y="329"/>
                    </a:lnTo>
                    <a:lnTo>
                      <a:pt x="13041" y="375"/>
                    </a:lnTo>
                    <a:close/>
                    <a:moveTo>
                      <a:pt x="8650" y="18975"/>
                    </a:moveTo>
                    <a:lnTo>
                      <a:pt x="8846" y="19009"/>
                    </a:lnTo>
                    <a:lnTo>
                      <a:pt x="8593" y="20431"/>
                    </a:lnTo>
                    <a:lnTo>
                      <a:pt x="8403" y="20396"/>
                    </a:lnTo>
                    <a:close/>
                    <a:moveTo>
                      <a:pt x="11919" y="1601"/>
                    </a:moveTo>
                    <a:lnTo>
                      <a:pt x="11723" y="1566"/>
                    </a:lnTo>
                    <a:lnTo>
                      <a:pt x="11976" y="139"/>
                    </a:lnTo>
                    <a:lnTo>
                      <a:pt x="12172" y="174"/>
                    </a:lnTo>
                    <a:close/>
                    <a:moveTo>
                      <a:pt x="9416" y="19078"/>
                    </a:moveTo>
                    <a:lnTo>
                      <a:pt x="9611" y="19095"/>
                    </a:lnTo>
                    <a:lnTo>
                      <a:pt x="9479" y="20534"/>
                    </a:lnTo>
                    <a:lnTo>
                      <a:pt x="9283" y="20517"/>
                    </a:lnTo>
                    <a:close/>
                    <a:moveTo>
                      <a:pt x="11154" y="1486"/>
                    </a:moveTo>
                    <a:lnTo>
                      <a:pt x="10964" y="1468"/>
                    </a:lnTo>
                    <a:lnTo>
                      <a:pt x="11090" y="30"/>
                    </a:lnTo>
                    <a:lnTo>
                      <a:pt x="11286" y="4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466;p36">
            <a:extLst>
              <a:ext uri="{FF2B5EF4-FFF2-40B4-BE49-F238E27FC236}">
                <a16:creationId xmlns:a16="http://schemas.microsoft.com/office/drawing/2014/main" id="{B01DEDEE-8A89-2D8F-247F-9735A7814BA4}"/>
              </a:ext>
            </a:extLst>
          </p:cNvPr>
          <p:cNvSpPr txBox="1">
            <a:spLocks/>
          </p:cNvSpPr>
          <p:nvPr/>
        </p:nvSpPr>
        <p:spPr>
          <a:xfrm>
            <a:off x="720000" y="2303250"/>
            <a:ext cx="4194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 Giga"/>
              <a:buNone/>
              <a:defRPr sz="2000" b="0" i="0" u="none" strike="noStrike" cap="none">
                <a:solidFill>
                  <a:schemeClr val="accent5"/>
                </a:solidFill>
                <a:latin typeface="Lexend Giga"/>
                <a:ea typeface="Lexend Giga"/>
                <a:cs typeface="Lexend Giga"/>
                <a:sym typeface="Lexend Gig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"/>
              <a:buNone/>
              <a:defRPr sz="3000" b="0" i="0" u="none" strike="noStrike" cap="none">
                <a:solidFill>
                  <a:schemeClr val="dk1"/>
                </a:solidFill>
                <a:latin typeface="Lexend Giga"/>
                <a:ea typeface="Lexend Giga"/>
                <a:cs typeface="Lexend Giga"/>
                <a:sym typeface="Lexend Giga"/>
              </a:defRPr>
            </a:lvl9pPr>
          </a:lstStyle>
          <a:p>
            <a:pPr algn="l"/>
            <a:r>
              <a:rPr lang="en-US" sz="5000">
                <a:latin typeface="Rubik Black" panose="020B0604020202020204" charset="0"/>
                <a:cs typeface="Rubik Black" panose="020B0604020202020204" charset="0"/>
              </a:rPr>
              <a:t>Problem</a:t>
            </a:r>
          </a:p>
        </p:txBody>
      </p:sp>
      <p:sp>
        <p:nvSpPr>
          <p:cNvPr id="3" name="Google Shape;468;p36">
            <a:extLst>
              <a:ext uri="{FF2B5EF4-FFF2-40B4-BE49-F238E27FC236}">
                <a16:creationId xmlns:a16="http://schemas.microsoft.com/office/drawing/2014/main" id="{1E3E6CE3-9D49-5264-30E2-0BA8A71CF94B}"/>
              </a:ext>
            </a:extLst>
          </p:cNvPr>
          <p:cNvSpPr txBox="1">
            <a:spLocks/>
          </p:cNvSpPr>
          <p:nvPr/>
        </p:nvSpPr>
        <p:spPr>
          <a:xfrm>
            <a:off x="3249975" y="1014475"/>
            <a:ext cx="1411800" cy="899700"/>
          </a:xfrm>
          <a:prstGeom prst="rect">
            <a:avLst/>
          </a:prstGeom>
          <a:solidFill>
            <a:srgbClr val="2956A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000">
                <a:solidFill>
                  <a:schemeClr val="tx1"/>
                </a:solidFill>
                <a:latin typeface="Rubik Black" panose="020B0604020202020204" charset="0"/>
                <a:cs typeface="Rubik Black" panose="020B060402020202020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53395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0"/>
          <p:cNvSpPr/>
          <p:nvPr/>
        </p:nvSpPr>
        <p:spPr>
          <a:xfrm>
            <a:off x="1493068" y="1350437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0"/>
          <p:cNvSpPr txBox="1">
            <a:spLocks noGrp="1"/>
          </p:cNvSpPr>
          <p:nvPr>
            <p:ph type="title"/>
          </p:nvPr>
        </p:nvSpPr>
        <p:spPr>
          <a:xfrm>
            <a:off x="667961" y="57948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ubik Black" panose="020B0604020202020204" charset="0"/>
                <a:cs typeface="Rubik Black" panose="020B0604020202020204" charset="0"/>
              </a:rPr>
              <a:t>Target users</a:t>
            </a:r>
            <a:endParaRPr sz="36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04" name="Google Shape;604;p40"/>
          <p:cNvSpPr txBox="1">
            <a:spLocks noGrp="1"/>
          </p:cNvSpPr>
          <p:nvPr>
            <p:ph type="subTitle" idx="1"/>
          </p:nvPr>
        </p:nvSpPr>
        <p:spPr>
          <a:xfrm>
            <a:off x="4869076" y="2781962"/>
            <a:ext cx="2907044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Karla" pitchFamily="2" charset="0"/>
              </a:rPr>
              <a:t>They often need reliable and advanced tech devices to increase productivity and improve work efficiency—and they want to stay connected in their busy lives.</a:t>
            </a:r>
            <a:endParaRPr sz="1400">
              <a:latin typeface="Karla" pitchFamily="2" charset="0"/>
            </a:endParaRPr>
          </a:p>
        </p:txBody>
      </p:sp>
      <p:sp>
        <p:nvSpPr>
          <p:cNvPr id="605" name="Google Shape;605;p40"/>
          <p:cNvSpPr txBox="1">
            <a:spLocks noGrp="1"/>
          </p:cNvSpPr>
          <p:nvPr>
            <p:ph type="subTitle" idx="2"/>
          </p:nvPr>
        </p:nvSpPr>
        <p:spPr>
          <a:xfrm>
            <a:off x="1372467" y="2781962"/>
            <a:ext cx="2820392" cy="12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Karla" pitchFamily="2" charset="0"/>
              </a:rPr>
              <a:t>Offer gadgets tailored to their fields of study: providing a powerful laptop for programming, a tablet for original design or tools for efficient research,…</a:t>
            </a:r>
            <a:endParaRPr sz="1400">
              <a:latin typeface="Karla" pitchFamily="2" charset="0"/>
            </a:endParaRPr>
          </a:p>
        </p:txBody>
      </p:sp>
      <p:sp>
        <p:nvSpPr>
          <p:cNvPr id="606" name="Google Shape;606;p40"/>
          <p:cNvSpPr txBox="1">
            <a:spLocks noGrp="1"/>
          </p:cNvSpPr>
          <p:nvPr>
            <p:ph type="subTitle" idx="3"/>
          </p:nvPr>
        </p:nvSpPr>
        <p:spPr>
          <a:xfrm>
            <a:off x="4869076" y="2387163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ubik Black" panose="020B0604020202020204" charset="0"/>
                <a:cs typeface="Rubik Black" panose="020B0604020202020204" charset="0"/>
              </a:rPr>
              <a:t>Office Workers</a:t>
            </a:r>
            <a:endParaRPr sz="1600" b="1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07" name="Google Shape;607;p40"/>
          <p:cNvSpPr txBox="1">
            <a:spLocks noGrp="1"/>
          </p:cNvSpPr>
          <p:nvPr>
            <p:ph type="subTitle" idx="4"/>
          </p:nvPr>
        </p:nvSpPr>
        <p:spPr>
          <a:xfrm>
            <a:off x="1372468" y="2387163"/>
            <a:ext cx="2560500" cy="41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ubik Black" panose="020B0604020202020204" charset="0"/>
                <a:cs typeface="Rubik Black" panose="020B0604020202020204" charset="0"/>
              </a:rPr>
              <a:t>Students</a:t>
            </a:r>
            <a:endParaRPr sz="1600" b="1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613" name="Google Shape;613;p40"/>
          <p:cNvSpPr/>
          <p:nvPr/>
        </p:nvSpPr>
        <p:spPr>
          <a:xfrm>
            <a:off x="4962843" y="1350437"/>
            <a:ext cx="716400" cy="71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14" name="Google Shape;614;p40"/>
          <p:cNvGrpSpPr/>
          <p:nvPr/>
        </p:nvGrpSpPr>
        <p:grpSpPr>
          <a:xfrm>
            <a:off x="5081176" y="1458270"/>
            <a:ext cx="500517" cy="500735"/>
            <a:chOff x="6322543" y="4027370"/>
            <a:chExt cx="500517" cy="500735"/>
          </a:xfrm>
          <a:solidFill>
            <a:srgbClr val="C2C2C3"/>
          </a:solidFill>
        </p:grpSpPr>
        <p:sp>
          <p:nvSpPr>
            <p:cNvPr id="615" name="Google Shape;615;p40"/>
            <p:cNvSpPr/>
            <p:nvPr/>
          </p:nvSpPr>
          <p:spPr>
            <a:xfrm>
              <a:off x="6469895" y="4027370"/>
              <a:ext cx="205622" cy="206604"/>
            </a:xfrm>
            <a:custGeom>
              <a:avLst/>
              <a:gdLst/>
              <a:ahLst/>
              <a:cxnLst/>
              <a:rect l="l" t="t" r="r" b="b"/>
              <a:pathLst>
                <a:path w="7534" h="7570" extrusionOk="0">
                  <a:moveTo>
                    <a:pt x="4305" y="3268"/>
                  </a:moveTo>
                  <a:lnTo>
                    <a:pt x="4305" y="4348"/>
                  </a:lnTo>
                  <a:lnTo>
                    <a:pt x="3229" y="4348"/>
                  </a:lnTo>
                  <a:lnTo>
                    <a:pt x="3229" y="3268"/>
                  </a:lnTo>
                  <a:close/>
                  <a:moveTo>
                    <a:pt x="2153" y="0"/>
                  </a:moveTo>
                  <a:lnTo>
                    <a:pt x="2153" y="1077"/>
                  </a:lnTo>
                  <a:lnTo>
                    <a:pt x="1076" y="1077"/>
                  </a:lnTo>
                  <a:lnTo>
                    <a:pt x="1076" y="2188"/>
                  </a:lnTo>
                  <a:lnTo>
                    <a:pt x="0" y="2188"/>
                  </a:lnTo>
                  <a:lnTo>
                    <a:pt x="0" y="3264"/>
                  </a:lnTo>
                  <a:lnTo>
                    <a:pt x="1076" y="3264"/>
                  </a:lnTo>
                  <a:lnTo>
                    <a:pt x="1076" y="4341"/>
                  </a:lnTo>
                  <a:lnTo>
                    <a:pt x="0" y="4341"/>
                  </a:lnTo>
                  <a:lnTo>
                    <a:pt x="0" y="5417"/>
                  </a:lnTo>
                  <a:lnTo>
                    <a:pt x="1076" y="5417"/>
                  </a:lnTo>
                  <a:lnTo>
                    <a:pt x="1076" y="6493"/>
                  </a:lnTo>
                  <a:lnTo>
                    <a:pt x="2153" y="6493"/>
                  </a:lnTo>
                  <a:lnTo>
                    <a:pt x="2153" y="7570"/>
                  </a:lnTo>
                  <a:lnTo>
                    <a:pt x="3229" y="7570"/>
                  </a:lnTo>
                  <a:lnTo>
                    <a:pt x="3229" y="6493"/>
                  </a:lnTo>
                  <a:lnTo>
                    <a:pt x="4305" y="6493"/>
                  </a:lnTo>
                  <a:lnTo>
                    <a:pt x="4305" y="7570"/>
                  </a:lnTo>
                  <a:lnTo>
                    <a:pt x="5381" y="7570"/>
                  </a:lnTo>
                  <a:lnTo>
                    <a:pt x="5381" y="6493"/>
                  </a:lnTo>
                  <a:lnTo>
                    <a:pt x="6458" y="6493"/>
                  </a:lnTo>
                  <a:lnTo>
                    <a:pt x="6458" y="5417"/>
                  </a:lnTo>
                  <a:lnTo>
                    <a:pt x="7534" y="5417"/>
                  </a:lnTo>
                  <a:lnTo>
                    <a:pt x="7534" y="4341"/>
                  </a:lnTo>
                  <a:lnTo>
                    <a:pt x="6458" y="4341"/>
                  </a:lnTo>
                  <a:lnTo>
                    <a:pt x="6458" y="3264"/>
                  </a:lnTo>
                  <a:lnTo>
                    <a:pt x="7534" y="3264"/>
                  </a:lnTo>
                  <a:lnTo>
                    <a:pt x="7534" y="2188"/>
                  </a:lnTo>
                  <a:lnTo>
                    <a:pt x="6458" y="2188"/>
                  </a:lnTo>
                  <a:lnTo>
                    <a:pt x="6458" y="1077"/>
                  </a:lnTo>
                  <a:lnTo>
                    <a:pt x="5381" y="1077"/>
                  </a:lnTo>
                  <a:lnTo>
                    <a:pt x="5381" y="0"/>
                  </a:lnTo>
                  <a:lnTo>
                    <a:pt x="4305" y="0"/>
                  </a:lnTo>
                  <a:lnTo>
                    <a:pt x="4305" y="1077"/>
                  </a:lnTo>
                  <a:lnTo>
                    <a:pt x="3229" y="1077"/>
                  </a:lnTo>
                  <a:lnTo>
                    <a:pt x="32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6322543" y="4189924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0" y="1"/>
                  </a:moveTo>
                  <a:lnTo>
                    <a:pt x="0" y="2686"/>
                  </a:lnTo>
                  <a:lnTo>
                    <a:pt x="2184" y="2686"/>
                  </a:lnTo>
                  <a:lnTo>
                    <a:pt x="21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6322543" y="4087359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0" y="1"/>
                  </a:moveTo>
                  <a:lnTo>
                    <a:pt x="0" y="2686"/>
                  </a:lnTo>
                  <a:lnTo>
                    <a:pt x="2184" y="2686"/>
                  </a:lnTo>
                  <a:lnTo>
                    <a:pt x="218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6322625" y="4281900"/>
              <a:ext cx="235589" cy="157396"/>
            </a:xfrm>
            <a:custGeom>
              <a:avLst/>
              <a:gdLst/>
              <a:ahLst/>
              <a:cxnLst/>
              <a:rect l="l" t="t" r="r" b="b"/>
              <a:pathLst>
                <a:path w="8632" h="5767" extrusionOk="0">
                  <a:moveTo>
                    <a:pt x="7231" y="1"/>
                  </a:moveTo>
                  <a:lnTo>
                    <a:pt x="5703" y="1515"/>
                  </a:lnTo>
                  <a:lnTo>
                    <a:pt x="7397" y="3208"/>
                  </a:lnTo>
                  <a:lnTo>
                    <a:pt x="6638" y="3967"/>
                  </a:lnTo>
                  <a:lnTo>
                    <a:pt x="3067" y="392"/>
                  </a:lnTo>
                  <a:lnTo>
                    <a:pt x="1" y="392"/>
                  </a:lnTo>
                  <a:lnTo>
                    <a:pt x="1" y="1342"/>
                  </a:lnTo>
                  <a:lnTo>
                    <a:pt x="3783" y="5767"/>
                  </a:lnTo>
                  <a:lnTo>
                    <a:pt x="8632" y="5767"/>
                  </a:lnTo>
                  <a:lnTo>
                    <a:pt x="8632" y="1402"/>
                  </a:lnTo>
                  <a:lnTo>
                    <a:pt x="72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6646505" y="4214679"/>
              <a:ext cx="87472" cy="87855"/>
            </a:xfrm>
            <a:custGeom>
              <a:avLst/>
              <a:gdLst/>
              <a:ahLst/>
              <a:cxnLst/>
              <a:rect l="l" t="t" r="r" b="b"/>
              <a:pathLst>
                <a:path w="3205" h="3219" extrusionOk="0">
                  <a:moveTo>
                    <a:pt x="1695" y="1"/>
                  </a:moveTo>
                  <a:lnTo>
                    <a:pt x="1" y="1695"/>
                  </a:lnTo>
                  <a:lnTo>
                    <a:pt x="1518" y="3219"/>
                  </a:lnTo>
                  <a:lnTo>
                    <a:pt x="3205" y="1529"/>
                  </a:lnTo>
                  <a:lnTo>
                    <a:pt x="16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6411326" y="4214679"/>
              <a:ext cx="87582" cy="87855"/>
            </a:xfrm>
            <a:custGeom>
              <a:avLst/>
              <a:gdLst/>
              <a:ahLst/>
              <a:cxnLst/>
              <a:rect l="l" t="t" r="r" b="b"/>
              <a:pathLst>
                <a:path w="3209" h="3219" extrusionOk="0">
                  <a:moveTo>
                    <a:pt x="1514" y="1"/>
                  </a:moveTo>
                  <a:lnTo>
                    <a:pt x="1" y="1529"/>
                  </a:lnTo>
                  <a:lnTo>
                    <a:pt x="1691" y="3219"/>
                  </a:lnTo>
                  <a:lnTo>
                    <a:pt x="3208" y="1698"/>
                  </a:lnTo>
                  <a:lnTo>
                    <a:pt x="15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6587472" y="4281818"/>
              <a:ext cx="235589" cy="157287"/>
            </a:xfrm>
            <a:custGeom>
              <a:avLst/>
              <a:gdLst/>
              <a:ahLst/>
              <a:cxnLst/>
              <a:rect l="l" t="t" r="r" b="b"/>
              <a:pathLst>
                <a:path w="8632" h="5763" extrusionOk="0">
                  <a:moveTo>
                    <a:pt x="1405" y="0"/>
                  </a:moveTo>
                  <a:lnTo>
                    <a:pt x="1" y="1401"/>
                  </a:lnTo>
                  <a:lnTo>
                    <a:pt x="1" y="5763"/>
                  </a:lnTo>
                  <a:lnTo>
                    <a:pt x="4849" y="5763"/>
                  </a:lnTo>
                  <a:lnTo>
                    <a:pt x="8632" y="1341"/>
                  </a:lnTo>
                  <a:lnTo>
                    <a:pt x="8632" y="392"/>
                  </a:lnTo>
                  <a:lnTo>
                    <a:pt x="5569" y="392"/>
                  </a:lnTo>
                  <a:lnTo>
                    <a:pt x="1987" y="3970"/>
                  </a:lnTo>
                  <a:lnTo>
                    <a:pt x="1229" y="3211"/>
                  </a:lnTo>
                  <a:lnTo>
                    <a:pt x="2922" y="1518"/>
                  </a:lnTo>
                  <a:lnTo>
                    <a:pt x="14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6587390" y="4468444"/>
              <a:ext cx="117221" cy="59661"/>
            </a:xfrm>
            <a:custGeom>
              <a:avLst/>
              <a:gdLst/>
              <a:ahLst/>
              <a:cxnLst/>
              <a:rect l="l" t="t" r="r" b="b"/>
              <a:pathLst>
                <a:path w="4295" h="2186" extrusionOk="0">
                  <a:moveTo>
                    <a:pt x="0" y="1"/>
                  </a:moveTo>
                  <a:lnTo>
                    <a:pt x="0" y="2185"/>
                  </a:lnTo>
                  <a:lnTo>
                    <a:pt x="4295" y="2185"/>
                  </a:lnTo>
                  <a:lnTo>
                    <a:pt x="42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6440692" y="4468444"/>
              <a:ext cx="117330" cy="59661"/>
            </a:xfrm>
            <a:custGeom>
              <a:avLst/>
              <a:gdLst/>
              <a:ahLst/>
              <a:cxnLst/>
              <a:rect l="l" t="t" r="r" b="b"/>
              <a:pathLst>
                <a:path w="4299" h="2186" extrusionOk="0">
                  <a:moveTo>
                    <a:pt x="1" y="1"/>
                  </a:moveTo>
                  <a:lnTo>
                    <a:pt x="1" y="2185"/>
                  </a:lnTo>
                  <a:lnTo>
                    <a:pt x="4299" y="2185"/>
                  </a:lnTo>
                  <a:lnTo>
                    <a:pt x="42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6763235" y="4087359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1" y="1"/>
                  </a:moveTo>
                  <a:lnTo>
                    <a:pt x="1" y="2686"/>
                  </a:lnTo>
                  <a:lnTo>
                    <a:pt x="2185" y="2686"/>
                  </a:lnTo>
                  <a:lnTo>
                    <a:pt x="2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6763235" y="4189924"/>
              <a:ext cx="59634" cy="73335"/>
            </a:xfrm>
            <a:custGeom>
              <a:avLst/>
              <a:gdLst/>
              <a:ahLst/>
              <a:cxnLst/>
              <a:rect l="l" t="t" r="r" b="b"/>
              <a:pathLst>
                <a:path w="2185" h="2687" extrusionOk="0">
                  <a:moveTo>
                    <a:pt x="1" y="1"/>
                  </a:moveTo>
                  <a:lnTo>
                    <a:pt x="1" y="2686"/>
                  </a:lnTo>
                  <a:lnTo>
                    <a:pt x="2185" y="2686"/>
                  </a:lnTo>
                  <a:lnTo>
                    <a:pt x="21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6278;p77">
            <a:extLst>
              <a:ext uri="{FF2B5EF4-FFF2-40B4-BE49-F238E27FC236}">
                <a16:creationId xmlns:a16="http://schemas.microsoft.com/office/drawing/2014/main" id="{C95B51FE-C68E-100D-34A6-34D0016A2EBF}"/>
              </a:ext>
            </a:extLst>
          </p:cNvPr>
          <p:cNvGrpSpPr/>
          <p:nvPr/>
        </p:nvGrpSpPr>
        <p:grpSpPr>
          <a:xfrm>
            <a:off x="1573723" y="1432005"/>
            <a:ext cx="555089" cy="565259"/>
            <a:chOff x="-40742750" y="3972175"/>
            <a:chExt cx="311125" cy="316825"/>
          </a:xfrm>
          <a:solidFill>
            <a:srgbClr val="C2C2C3"/>
          </a:solidFill>
        </p:grpSpPr>
        <p:sp>
          <p:nvSpPr>
            <p:cNvPr id="3" name="Google Shape;6279;p77">
              <a:extLst>
                <a:ext uri="{FF2B5EF4-FFF2-40B4-BE49-F238E27FC236}">
                  <a16:creationId xmlns:a16="http://schemas.microsoft.com/office/drawing/2014/main" id="{B5C3A4CF-0D05-1F20-0160-605B05E4CF2B}"/>
                </a:ext>
              </a:extLst>
            </p:cNvPr>
            <p:cNvSpPr/>
            <p:nvPr/>
          </p:nvSpPr>
          <p:spPr>
            <a:xfrm>
              <a:off x="-40699425" y="4118075"/>
              <a:ext cx="226850" cy="101625"/>
            </a:xfrm>
            <a:custGeom>
              <a:avLst/>
              <a:gdLst/>
              <a:ahLst/>
              <a:cxnLst/>
              <a:rect l="l" t="t" r="r" b="b"/>
              <a:pathLst>
                <a:path w="9074" h="4065" extrusionOk="0">
                  <a:moveTo>
                    <a:pt x="0" y="0"/>
                  </a:moveTo>
                  <a:lnTo>
                    <a:pt x="0" y="2017"/>
                  </a:lnTo>
                  <a:cubicBezTo>
                    <a:pt x="0" y="3529"/>
                    <a:pt x="2741" y="4065"/>
                    <a:pt x="4505" y="4065"/>
                  </a:cubicBezTo>
                  <a:cubicBezTo>
                    <a:pt x="6774" y="4065"/>
                    <a:pt x="9074" y="3371"/>
                    <a:pt x="9074" y="2017"/>
                  </a:cubicBezTo>
                  <a:lnTo>
                    <a:pt x="9074" y="0"/>
                  </a:lnTo>
                  <a:lnTo>
                    <a:pt x="5135" y="2237"/>
                  </a:lnTo>
                  <a:cubicBezTo>
                    <a:pt x="4953" y="2359"/>
                    <a:pt x="4748" y="2415"/>
                    <a:pt x="4546" y="2415"/>
                  </a:cubicBezTo>
                  <a:cubicBezTo>
                    <a:pt x="4330" y="2415"/>
                    <a:pt x="4117" y="2351"/>
                    <a:pt x="3938" y="2237"/>
                  </a:cubicBezTo>
                  <a:cubicBezTo>
                    <a:pt x="3623" y="2048"/>
                    <a:pt x="315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80;p77">
              <a:extLst>
                <a:ext uri="{FF2B5EF4-FFF2-40B4-BE49-F238E27FC236}">
                  <a16:creationId xmlns:a16="http://schemas.microsoft.com/office/drawing/2014/main" id="{75433684-4EB7-F79B-6BD8-E6F698E85A72}"/>
                </a:ext>
              </a:extLst>
            </p:cNvPr>
            <p:cNvSpPr/>
            <p:nvPr/>
          </p:nvSpPr>
          <p:spPr>
            <a:xfrm>
              <a:off x="-40742750" y="3972175"/>
              <a:ext cx="311125" cy="316825"/>
            </a:xfrm>
            <a:custGeom>
              <a:avLst/>
              <a:gdLst/>
              <a:ahLst/>
              <a:cxnLst/>
              <a:rect l="l" t="t" r="r" b="b"/>
              <a:pathLst>
                <a:path w="12445" h="12673" extrusionOk="0">
                  <a:moveTo>
                    <a:pt x="6254" y="0"/>
                  </a:moveTo>
                  <a:cubicBezTo>
                    <a:pt x="6183" y="0"/>
                    <a:pt x="6112" y="24"/>
                    <a:pt x="6049" y="71"/>
                  </a:cubicBezTo>
                  <a:lnTo>
                    <a:pt x="284" y="3379"/>
                  </a:lnTo>
                  <a:cubicBezTo>
                    <a:pt x="0" y="3537"/>
                    <a:pt x="0" y="3915"/>
                    <a:pt x="284" y="4072"/>
                  </a:cubicBezTo>
                  <a:lnTo>
                    <a:pt x="6049" y="7380"/>
                  </a:lnTo>
                  <a:cubicBezTo>
                    <a:pt x="6112" y="7427"/>
                    <a:pt x="6183" y="7451"/>
                    <a:pt x="6254" y="7451"/>
                  </a:cubicBezTo>
                  <a:cubicBezTo>
                    <a:pt x="6325" y="7451"/>
                    <a:pt x="6396" y="7427"/>
                    <a:pt x="6459" y="7380"/>
                  </a:cubicBezTo>
                  <a:cubicBezTo>
                    <a:pt x="11374" y="4545"/>
                    <a:pt x="11626" y="4419"/>
                    <a:pt x="11626" y="4419"/>
                  </a:cubicBezTo>
                  <a:lnTo>
                    <a:pt x="11626" y="12263"/>
                  </a:lnTo>
                  <a:cubicBezTo>
                    <a:pt x="11657" y="12515"/>
                    <a:pt x="11846" y="12673"/>
                    <a:pt x="12035" y="12673"/>
                  </a:cubicBezTo>
                  <a:cubicBezTo>
                    <a:pt x="12287" y="12673"/>
                    <a:pt x="12445" y="12452"/>
                    <a:pt x="12445" y="12263"/>
                  </a:cubicBezTo>
                  <a:lnTo>
                    <a:pt x="12445" y="3726"/>
                  </a:lnTo>
                  <a:cubicBezTo>
                    <a:pt x="12445" y="3568"/>
                    <a:pt x="12319" y="3411"/>
                    <a:pt x="12256" y="3379"/>
                  </a:cubicBezTo>
                  <a:lnTo>
                    <a:pt x="6459" y="71"/>
                  </a:lnTo>
                  <a:cubicBezTo>
                    <a:pt x="6396" y="24"/>
                    <a:pt x="6325" y="0"/>
                    <a:pt x="62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606;p40">
            <a:extLst>
              <a:ext uri="{FF2B5EF4-FFF2-40B4-BE49-F238E27FC236}">
                <a16:creationId xmlns:a16="http://schemas.microsoft.com/office/drawing/2014/main" id="{671A085E-4DAF-9413-46E5-7A23B205FC0E}"/>
              </a:ext>
            </a:extLst>
          </p:cNvPr>
          <p:cNvSpPr txBox="1">
            <a:spLocks/>
          </p:cNvSpPr>
          <p:nvPr/>
        </p:nvSpPr>
        <p:spPr>
          <a:xfrm>
            <a:off x="3588826" y="4358850"/>
            <a:ext cx="2560500" cy="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ra"/>
              <a:buNone/>
              <a:defRPr sz="24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/>
            <a:r>
              <a:rPr lang="en-US" sz="1800">
                <a:latin typeface="Rubik Black" panose="020B0604020202020204" charset="0"/>
                <a:cs typeface="Rubik Black" panose="020B0604020202020204" charset="0"/>
              </a:rPr>
              <a:t>and more…</a:t>
            </a:r>
          </a:p>
        </p:txBody>
      </p:sp>
      <p:cxnSp>
        <p:nvCxnSpPr>
          <p:cNvPr id="6" name="Google Shape;515;p37">
            <a:extLst>
              <a:ext uri="{FF2B5EF4-FFF2-40B4-BE49-F238E27FC236}">
                <a16:creationId xmlns:a16="http://schemas.microsoft.com/office/drawing/2014/main" id="{A5AF1733-35D3-D0E6-3254-E41703E7FD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-2545805" y="3901903"/>
            <a:ext cx="5380699" cy="483831"/>
          </a:xfrm>
          <a:prstGeom prst="bentConnector3">
            <a:avLst>
              <a:gd name="adj1" fmla="val 4557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" name="Google Shape;516;p37">
            <a:extLst>
              <a:ext uri="{FF2B5EF4-FFF2-40B4-BE49-F238E27FC236}">
                <a16:creationId xmlns:a16="http://schemas.microsoft.com/office/drawing/2014/main" id="{580F7D2B-A99B-6768-4946-E5DBB998715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68087" y="3311246"/>
            <a:ext cx="4772843" cy="4512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518;p37">
            <a:extLst>
              <a:ext uri="{FF2B5EF4-FFF2-40B4-BE49-F238E27FC236}">
                <a16:creationId xmlns:a16="http://schemas.microsoft.com/office/drawing/2014/main" id="{B991F35A-FA02-1E50-BEAF-8E6BAE91B0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30633" y="3189195"/>
            <a:ext cx="3596521" cy="31209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519;p37">
            <a:extLst>
              <a:ext uri="{FF2B5EF4-FFF2-40B4-BE49-F238E27FC236}">
                <a16:creationId xmlns:a16="http://schemas.microsoft.com/office/drawing/2014/main" id="{CC99C070-80DE-FFD5-DAC9-E48A02D5441E}"/>
              </a:ext>
            </a:extLst>
          </p:cNvPr>
          <p:cNvCxnSpPr>
            <a:cxnSpLocks/>
          </p:cNvCxnSpPr>
          <p:nvPr/>
        </p:nvCxnSpPr>
        <p:spPr>
          <a:xfrm rot="5400000">
            <a:off x="-2415681" y="4466974"/>
            <a:ext cx="5546702" cy="352764"/>
          </a:xfrm>
          <a:prstGeom prst="bentConnector3">
            <a:avLst>
              <a:gd name="adj1" fmla="val 39814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303722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4"/>
          <p:cNvSpPr txBox="1">
            <a:spLocks noGrp="1"/>
          </p:cNvSpPr>
          <p:nvPr>
            <p:ph type="subTitle" idx="2"/>
          </p:nvPr>
        </p:nvSpPr>
        <p:spPr>
          <a:xfrm>
            <a:off x="6397702" y="877112"/>
            <a:ext cx="2383143" cy="1559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Calibri"/>
              <a:buChar char="-"/>
            </a:pPr>
            <a:r>
              <a:rPr lang="en" sz="1600">
                <a:latin typeface="Karla" pitchFamily="2" charset="0"/>
              </a:rPr>
              <a:t>E-commerce platforms</a:t>
            </a:r>
            <a:endParaRPr lang="en" sz="1600">
              <a:solidFill>
                <a:srgbClr val="000000"/>
              </a:solidFill>
              <a:latin typeface="Karla" pitchFamily="2" charset="0"/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" sz="1600">
                <a:latin typeface="Karla" pitchFamily="2" charset="0"/>
              </a:rPr>
              <a:t>KOL/KOC in electronic fields</a:t>
            </a:r>
            <a:endParaRPr lang="en" sz="1600">
              <a:solidFill>
                <a:srgbClr val="000000"/>
              </a:solidFill>
              <a:latin typeface="Karla" pitchFamily="2" charset="0"/>
            </a:endParaRPr>
          </a:p>
          <a:p>
            <a:pPr>
              <a:lnSpc>
                <a:spcPct val="114999"/>
              </a:lnSpc>
              <a:buFont typeface="Calibri"/>
              <a:buChar char="-"/>
            </a:pPr>
            <a:r>
              <a:rPr lang="en" sz="1600">
                <a:latin typeface="Karla" pitchFamily="2" charset="0"/>
              </a:rPr>
              <a:t>Sales</a:t>
            </a:r>
            <a:endParaRPr lang="en" sz="1600">
              <a:solidFill>
                <a:srgbClr val="000000"/>
              </a:solidFill>
              <a:latin typeface="Karla" pitchFamily="2" charset="0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600">
              <a:latin typeface="Karla" pitchFamily="2" charset="0"/>
            </a:endParaRPr>
          </a:p>
        </p:txBody>
      </p:sp>
      <p:sp>
        <p:nvSpPr>
          <p:cNvPr id="738" name="Google Shape;73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latin typeface="Rubik Black" panose="020B0604020202020204" charset="0"/>
                <a:cs typeface="Rubik Black" panose="020B0604020202020204" charset="0"/>
              </a:rPr>
              <a:t>Stakeholders</a:t>
            </a:r>
            <a:endParaRPr lang="en-US" sz="2800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739" name="Google Shape;739;p44"/>
          <p:cNvSpPr txBox="1">
            <a:spLocks noGrp="1"/>
          </p:cNvSpPr>
          <p:nvPr>
            <p:ph type="subTitle" idx="1"/>
          </p:nvPr>
        </p:nvSpPr>
        <p:spPr>
          <a:xfrm>
            <a:off x="4355468" y="896484"/>
            <a:ext cx="2441262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Electronic companies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Schools</a:t>
            </a: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Students </a:t>
            </a:r>
          </a:p>
        </p:txBody>
      </p:sp>
      <p:sp>
        <p:nvSpPr>
          <p:cNvPr id="743" name="Google Shape;743;p44"/>
          <p:cNvSpPr txBox="1">
            <a:spLocks noGrp="1"/>
          </p:cNvSpPr>
          <p:nvPr>
            <p:ph type="subTitle" idx="7"/>
          </p:nvPr>
        </p:nvSpPr>
        <p:spPr>
          <a:xfrm>
            <a:off x="4312882" y="720420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Direct</a:t>
            </a:r>
            <a:endParaRPr lang="en-US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744" name="Google Shape;744;p44"/>
          <p:cNvSpPr txBox="1">
            <a:spLocks noGrp="1"/>
          </p:cNvSpPr>
          <p:nvPr>
            <p:ph type="subTitle" idx="8"/>
          </p:nvPr>
        </p:nvSpPr>
        <p:spPr>
          <a:xfrm>
            <a:off x="6519786" y="701047"/>
            <a:ext cx="1986000" cy="35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Indirect</a:t>
            </a:r>
            <a:endParaRPr lang="en-US"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749" name="Google Shape;749;p44"/>
          <p:cNvSpPr/>
          <p:nvPr/>
        </p:nvSpPr>
        <p:spPr>
          <a:xfrm>
            <a:off x="3691437" y="483102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1" name="Google Shape;751;p44"/>
          <p:cNvSpPr/>
          <p:nvPr/>
        </p:nvSpPr>
        <p:spPr>
          <a:xfrm>
            <a:off x="5966149" y="463729"/>
            <a:ext cx="547500" cy="54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764" name="Google Shape;764;p44"/>
          <p:cNvGrpSpPr/>
          <p:nvPr/>
        </p:nvGrpSpPr>
        <p:grpSpPr>
          <a:xfrm>
            <a:off x="3751469" y="541221"/>
            <a:ext cx="427452" cy="427522"/>
            <a:chOff x="7791235" y="1480816"/>
            <a:chExt cx="500353" cy="500435"/>
          </a:xfrm>
        </p:grpSpPr>
        <p:sp>
          <p:nvSpPr>
            <p:cNvPr id="765" name="Google Shape;765;p44"/>
            <p:cNvSpPr/>
            <p:nvPr/>
          </p:nvSpPr>
          <p:spPr>
            <a:xfrm>
              <a:off x="8203515" y="1598010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1" y="1"/>
                  </a:moveTo>
                  <a:lnTo>
                    <a:pt x="1" y="1077"/>
                  </a:lnTo>
                  <a:lnTo>
                    <a:pt x="2150" y="1077"/>
                  </a:lnTo>
                  <a:lnTo>
                    <a:pt x="2150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4"/>
            <p:cNvSpPr/>
            <p:nvPr/>
          </p:nvSpPr>
          <p:spPr>
            <a:xfrm>
              <a:off x="8203515" y="1892223"/>
              <a:ext cx="88073" cy="89028"/>
            </a:xfrm>
            <a:custGeom>
              <a:avLst/>
              <a:gdLst/>
              <a:ahLst/>
              <a:cxnLst/>
              <a:rect l="l" t="t" r="r" b="b"/>
              <a:pathLst>
                <a:path w="3227" h="3262" extrusionOk="0">
                  <a:moveTo>
                    <a:pt x="2150" y="1"/>
                  </a:moveTo>
                  <a:lnTo>
                    <a:pt x="2150" y="2185"/>
                  </a:lnTo>
                  <a:lnTo>
                    <a:pt x="1" y="2185"/>
                  </a:lnTo>
                  <a:lnTo>
                    <a:pt x="1" y="3261"/>
                  </a:lnTo>
                  <a:lnTo>
                    <a:pt x="3226" y="3261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4"/>
            <p:cNvSpPr/>
            <p:nvPr/>
          </p:nvSpPr>
          <p:spPr>
            <a:xfrm>
              <a:off x="7791235" y="1598010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1077" y="3261"/>
                  </a:lnTo>
                  <a:lnTo>
                    <a:pt x="1077" y="1077"/>
                  </a:lnTo>
                  <a:lnTo>
                    <a:pt x="3226" y="1077"/>
                  </a:ln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4"/>
            <p:cNvSpPr/>
            <p:nvPr/>
          </p:nvSpPr>
          <p:spPr>
            <a:xfrm>
              <a:off x="7791235" y="1892223"/>
              <a:ext cx="88046" cy="89028"/>
            </a:xfrm>
            <a:custGeom>
              <a:avLst/>
              <a:gdLst/>
              <a:ahLst/>
              <a:cxnLst/>
              <a:rect l="l" t="t" r="r" b="b"/>
              <a:pathLst>
                <a:path w="3226" h="3262" extrusionOk="0">
                  <a:moveTo>
                    <a:pt x="0" y="1"/>
                  </a:moveTo>
                  <a:lnTo>
                    <a:pt x="0" y="3261"/>
                  </a:lnTo>
                  <a:lnTo>
                    <a:pt x="3226" y="3261"/>
                  </a:lnTo>
                  <a:lnTo>
                    <a:pt x="3226" y="2185"/>
                  </a:lnTo>
                  <a:lnTo>
                    <a:pt x="1077" y="2185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4"/>
            <p:cNvSpPr/>
            <p:nvPr/>
          </p:nvSpPr>
          <p:spPr>
            <a:xfrm>
              <a:off x="7791316" y="1539550"/>
              <a:ext cx="309770" cy="224535"/>
            </a:xfrm>
            <a:custGeom>
              <a:avLst/>
              <a:gdLst/>
              <a:ahLst/>
              <a:cxnLst/>
              <a:rect l="l" t="t" r="r" b="b"/>
              <a:pathLst>
                <a:path w="11350" h="8227" extrusionOk="0">
                  <a:moveTo>
                    <a:pt x="1" y="1"/>
                  </a:moveTo>
                  <a:lnTo>
                    <a:pt x="1" y="1077"/>
                  </a:lnTo>
                  <a:lnTo>
                    <a:pt x="4553" y="1077"/>
                  </a:lnTo>
                  <a:lnTo>
                    <a:pt x="6758" y="4348"/>
                  </a:lnTo>
                  <a:cubicBezTo>
                    <a:pt x="4645" y="4447"/>
                    <a:pt x="2827" y="5894"/>
                    <a:pt x="2298" y="7958"/>
                  </a:cubicBezTo>
                  <a:lnTo>
                    <a:pt x="3339" y="8226"/>
                  </a:lnTo>
                  <a:cubicBezTo>
                    <a:pt x="3770" y="6568"/>
                    <a:pt x="5262" y="5407"/>
                    <a:pt x="6984" y="5407"/>
                  </a:cubicBezTo>
                  <a:lnTo>
                    <a:pt x="11349" y="5407"/>
                  </a:lnTo>
                  <a:lnTo>
                    <a:pt x="11349" y="4330"/>
                  </a:lnTo>
                  <a:lnTo>
                    <a:pt x="8046" y="4330"/>
                  </a:lnTo>
                  <a:lnTo>
                    <a:pt x="51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4"/>
            <p:cNvSpPr/>
            <p:nvPr/>
          </p:nvSpPr>
          <p:spPr>
            <a:xfrm>
              <a:off x="7791235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4"/>
            <p:cNvSpPr/>
            <p:nvPr/>
          </p:nvSpPr>
          <p:spPr>
            <a:xfrm>
              <a:off x="7849886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4"/>
            <p:cNvSpPr/>
            <p:nvPr/>
          </p:nvSpPr>
          <p:spPr>
            <a:xfrm>
              <a:off x="7908429" y="1480816"/>
              <a:ext cx="29421" cy="29394"/>
            </a:xfrm>
            <a:custGeom>
              <a:avLst/>
              <a:gdLst/>
              <a:ahLst/>
              <a:cxnLst/>
              <a:rect l="l" t="t" r="r" b="b"/>
              <a:pathLst>
                <a:path w="1078" h="1077" extrusionOk="0">
                  <a:moveTo>
                    <a:pt x="1" y="0"/>
                  </a:moveTo>
                  <a:lnTo>
                    <a:pt x="1" y="1076"/>
                  </a:lnTo>
                  <a:lnTo>
                    <a:pt x="1077" y="1076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4"/>
            <p:cNvSpPr/>
            <p:nvPr/>
          </p:nvSpPr>
          <p:spPr>
            <a:xfrm>
              <a:off x="8174257" y="1480816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4"/>
            <p:cNvSpPr/>
            <p:nvPr/>
          </p:nvSpPr>
          <p:spPr>
            <a:xfrm>
              <a:off x="8174257" y="1539468"/>
              <a:ext cx="29394" cy="29394"/>
            </a:xfrm>
            <a:custGeom>
              <a:avLst/>
              <a:gdLst/>
              <a:ahLst/>
              <a:cxnLst/>
              <a:rect l="l" t="t" r="r" b="b"/>
              <a:pathLst>
                <a:path w="1077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1076" y="1076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4"/>
            <p:cNvSpPr/>
            <p:nvPr/>
          </p:nvSpPr>
          <p:spPr>
            <a:xfrm>
              <a:off x="8232909" y="1480816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4"/>
            <p:cNvSpPr/>
            <p:nvPr/>
          </p:nvSpPr>
          <p:spPr>
            <a:xfrm>
              <a:off x="8232909" y="1539468"/>
              <a:ext cx="58679" cy="29394"/>
            </a:xfrm>
            <a:custGeom>
              <a:avLst/>
              <a:gdLst/>
              <a:ahLst/>
              <a:cxnLst/>
              <a:rect l="l" t="t" r="r" b="b"/>
              <a:pathLst>
                <a:path w="2150" h="1077" extrusionOk="0">
                  <a:moveTo>
                    <a:pt x="0" y="0"/>
                  </a:moveTo>
                  <a:lnTo>
                    <a:pt x="0" y="1076"/>
                  </a:lnTo>
                  <a:lnTo>
                    <a:pt x="2149" y="1076"/>
                  </a:lnTo>
                  <a:lnTo>
                    <a:pt x="21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4"/>
            <p:cNvSpPr/>
            <p:nvPr/>
          </p:nvSpPr>
          <p:spPr>
            <a:xfrm>
              <a:off x="8101059" y="1661956"/>
              <a:ext cx="131959" cy="259661"/>
            </a:xfrm>
            <a:custGeom>
              <a:avLst/>
              <a:gdLst/>
              <a:ahLst/>
              <a:cxnLst/>
              <a:rect l="l" t="t" r="r" b="b"/>
              <a:pathLst>
                <a:path w="4835" h="9514" extrusionOk="0">
                  <a:moveTo>
                    <a:pt x="1211" y="1"/>
                  </a:moveTo>
                  <a:lnTo>
                    <a:pt x="942" y="1038"/>
                  </a:lnTo>
                  <a:cubicBezTo>
                    <a:pt x="2601" y="1465"/>
                    <a:pt x="3758" y="2961"/>
                    <a:pt x="3758" y="4680"/>
                  </a:cubicBezTo>
                  <a:cubicBezTo>
                    <a:pt x="3758" y="6755"/>
                    <a:pt x="2075" y="8438"/>
                    <a:pt x="0" y="8438"/>
                  </a:cubicBezTo>
                  <a:lnTo>
                    <a:pt x="0" y="9514"/>
                  </a:lnTo>
                  <a:cubicBezTo>
                    <a:pt x="2664" y="9514"/>
                    <a:pt x="4835" y="7344"/>
                    <a:pt x="4835" y="4680"/>
                  </a:cubicBezTo>
                  <a:cubicBezTo>
                    <a:pt x="4835" y="2474"/>
                    <a:pt x="3346" y="548"/>
                    <a:pt x="12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4"/>
            <p:cNvSpPr/>
            <p:nvPr/>
          </p:nvSpPr>
          <p:spPr>
            <a:xfrm>
              <a:off x="7849886" y="1789658"/>
              <a:ext cx="221833" cy="131959"/>
            </a:xfrm>
            <a:custGeom>
              <a:avLst/>
              <a:gdLst/>
              <a:ahLst/>
              <a:cxnLst/>
              <a:rect l="l" t="t" r="r" b="b"/>
              <a:pathLst>
                <a:path w="8128" h="4835" extrusionOk="0">
                  <a:moveTo>
                    <a:pt x="0" y="1"/>
                  </a:moveTo>
                  <a:cubicBezTo>
                    <a:pt x="0" y="2665"/>
                    <a:pt x="2171" y="4835"/>
                    <a:pt x="4835" y="4835"/>
                  </a:cubicBezTo>
                  <a:lnTo>
                    <a:pt x="8127" y="4835"/>
                  </a:lnTo>
                  <a:lnTo>
                    <a:pt x="8127" y="3759"/>
                  </a:lnTo>
                  <a:lnTo>
                    <a:pt x="4835" y="3759"/>
                  </a:lnTo>
                  <a:cubicBezTo>
                    <a:pt x="2760" y="3759"/>
                    <a:pt x="1077" y="2076"/>
                    <a:pt x="10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4"/>
            <p:cNvSpPr/>
            <p:nvPr/>
          </p:nvSpPr>
          <p:spPr>
            <a:xfrm>
              <a:off x="7908429" y="1716378"/>
              <a:ext cx="265856" cy="146697"/>
            </a:xfrm>
            <a:custGeom>
              <a:avLst/>
              <a:gdLst/>
              <a:ahLst/>
              <a:cxnLst/>
              <a:rect l="l" t="t" r="r" b="b"/>
              <a:pathLst>
                <a:path w="9741" h="5375" extrusionOk="0">
                  <a:moveTo>
                    <a:pt x="2690" y="0"/>
                  </a:moveTo>
                  <a:cubicBezTo>
                    <a:pt x="1208" y="0"/>
                    <a:pt x="1" y="1204"/>
                    <a:pt x="1" y="2686"/>
                  </a:cubicBezTo>
                  <a:cubicBezTo>
                    <a:pt x="1" y="4168"/>
                    <a:pt x="1208" y="5375"/>
                    <a:pt x="2690" y="5375"/>
                  </a:cubicBezTo>
                  <a:lnTo>
                    <a:pt x="2690" y="4298"/>
                  </a:lnTo>
                  <a:cubicBezTo>
                    <a:pt x="1800" y="4298"/>
                    <a:pt x="1077" y="3575"/>
                    <a:pt x="1077" y="2686"/>
                  </a:cubicBezTo>
                  <a:cubicBezTo>
                    <a:pt x="1077" y="1800"/>
                    <a:pt x="1800" y="1077"/>
                    <a:pt x="2690" y="1077"/>
                  </a:cubicBezTo>
                  <a:lnTo>
                    <a:pt x="7055" y="1077"/>
                  </a:lnTo>
                  <a:cubicBezTo>
                    <a:pt x="7940" y="1077"/>
                    <a:pt x="8664" y="1800"/>
                    <a:pt x="8664" y="2686"/>
                  </a:cubicBezTo>
                  <a:cubicBezTo>
                    <a:pt x="8664" y="3571"/>
                    <a:pt x="7940" y="4298"/>
                    <a:pt x="7055" y="4298"/>
                  </a:cubicBezTo>
                  <a:lnTo>
                    <a:pt x="3759" y="4298"/>
                  </a:lnTo>
                  <a:lnTo>
                    <a:pt x="3759" y="5375"/>
                  </a:lnTo>
                  <a:lnTo>
                    <a:pt x="7055" y="5375"/>
                  </a:lnTo>
                  <a:cubicBezTo>
                    <a:pt x="8537" y="5375"/>
                    <a:pt x="9740" y="4168"/>
                    <a:pt x="9740" y="2686"/>
                  </a:cubicBezTo>
                  <a:cubicBezTo>
                    <a:pt x="9740" y="1204"/>
                    <a:pt x="8537" y="0"/>
                    <a:pt x="70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4"/>
            <p:cNvSpPr/>
            <p:nvPr/>
          </p:nvSpPr>
          <p:spPr>
            <a:xfrm>
              <a:off x="7981736" y="1775029"/>
              <a:ext cx="119241" cy="29394"/>
            </a:xfrm>
            <a:custGeom>
              <a:avLst/>
              <a:gdLst/>
              <a:ahLst/>
              <a:cxnLst/>
              <a:rect l="l" t="t" r="r" b="b"/>
              <a:pathLst>
                <a:path w="436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4369" y="1077"/>
                  </a:lnTo>
                  <a:lnTo>
                    <a:pt x="43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4"/>
          <p:cNvGrpSpPr/>
          <p:nvPr/>
        </p:nvGrpSpPr>
        <p:grpSpPr>
          <a:xfrm>
            <a:off x="6039464" y="521848"/>
            <a:ext cx="400872" cy="427545"/>
            <a:chOff x="3136662" y="3324506"/>
            <a:chExt cx="469240" cy="500463"/>
          </a:xfrm>
        </p:grpSpPr>
        <p:sp>
          <p:nvSpPr>
            <p:cNvPr id="787" name="Google Shape;787;p44"/>
            <p:cNvSpPr/>
            <p:nvPr/>
          </p:nvSpPr>
          <p:spPr>
            <a:xfrm>
              <a:off x="3166138" y="3324506"/>
              <a:ext cx="293285" cy="117249"/>
            </a:xfrm>
            <a:custGeom>
              <a:avLst/>
              <a:gdLst/>
              <a:ahLst/>
              <a:cxnLst/>
              <a:rect l="l" t="t" r="r" b="b"/>
              <a:pathLst>
                <a:path w="10746" h="4296" extrusionOk="0">
                  <a:moveTo>
                    <a:pt x="0" y="1"/>
                  </a:moveTo>
                  <a:lnTo>
                    <a:pt x="0" y="1610"/>
                  </a:lnTo>
                  <a:cubicBezTo>
                    <a:pt x="0" y="3092"/>
                    <a:pt x="1204" y="4295"/>
                    <a:pt x="2686" y="4295"/>
                  </a:cubicBezTo>
                  <a:lnTo>
                    <a:pt x="10745" y="4295"/>
                  </a:lnTo>
                  <a:lnTo>
                    <a:pt x="10745" y="2686"/>
                  </a:lnTo>
                  <a:cubicBezTo>
                    <a:pt x="10745" y="1800"/>
                    <a:pt x="10022" y="1077"/>
                    <a:pt x="9136" y="1077"/>
                  </a:cubicBezTo>
                  <a:lnTo>
                    <a:pt x="3762" y="1077"/>
                  </a:lnTo>
                  <a:cubicBezTo>
                    <a:pt x="3466" y="1077"/>
                    <a:pt x="3226" y="834"/>
                    <a:pt x="3226" y="537"/>
                  </a:cubicBezTo>
                  <a:lnTo>
                    <a:pt x="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3166138" y="3529746"/>
              <a:ext cx="322570" cy="58679"/>
            </a:xfrm>
            <a:custGeom>
              <a:avLst/>
              <a:gdLst/>
              <a:ahLst/>
              <a:cxnLst/>
              <a:rect l="l" t="t" r="r" b="b"/>
              <a:pathLst>
                <a:path w="11819" h="2150" extrusionOk="0">
                  <a:moveTo>
                    <a:pt x="0" y="1"/>
                  </a:moveTo>
                  <a:lnTo>
                    <a:pt x="0" y="2150"/>
                  </a:lnTo>
                  <a:lnTo>
                    <a:pt x="4298" y="2150"/>
                  </a:lnTo>
                  <a:lnTo>
                    <a:pt x="4298" y="1073"/>
                  </a:lnTo>
                  <a:lnTo>
                    <a:pt x="7520" y="1073"/>
                  </a:lnTo>
                  <a:lnTo>
                    <a:pt x="7520" y="2150"/>
                  </a:lnTo>
                  <a:lnTo>
                    <a:pt x="11818" y="2150"/>
                  </a:lnTo>
                  <a:lnTo>
                    <a:pt x="118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4"/>
            <p:cNvSpPr/>
            <p:nvPr/>
          </p:nvSpPr>
          <p:spPr>
            <a:xfrm>
              <a:off x="3552436" y="3474069"/>
              <a:ext cx="53466" cy="169841"/>
            </a:xfrm>
            <a:custGeom>
              <a:avLst/>
              <a:gdLst/>
              <a:ahLst/>
              <a:cxnLst/>
              <a:rect l="l" t="t" r="r" b="b"/>
              <a:pathLst>
                <a:path w="1959" h="6223" extrusionOk="0">
                  <a:moveTo>
                    <a:pt x="822" y="1"/>
                  </a:moveTo>
                  <a:lnTo>
                    <a:pt x="0" y="696"/>
                  </a:lnTo>
                  <a:cubicBezTo>
                    <a:pt x="572" y="1370"/>
                    <a:pt x="882" y="2231"/>
                    <a:pt x="882" y="3113"/>
                  </a:cubicBezTo>
                  <a:cubicBezTo>
                    <a:pt x="882" y="3995"/>
                    <a:pt x="572" y="4853"/>
                    <a:pt x="0" y="5530"/>
                  </a:cubicBezTo>
                  <a:lnTo>
                    <a:pt x="822" y="6222"/>
                  </a:lnTo>
                  <a:cubicBezTo>
                    <a:pt x="1553" y="5354"/>
                    <a:pt x="1959" y="4246"/>
                    <a:pt x="1959" y="3113"/>
                  </a:cubicBezTo>
                  <a:cubicBezTo>
                    <a:pt x="1959" y="1977"/>
                    <a:pt x="1553" y="873"/>
                    <a:pt x="8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3512753" y="3524151"/>
              <a:ext cx="34607" cy="69678"/>
            </a:xfrm>
            <a:custGeom>
              <a:avLst/>
              <a:gdLst/>
              <a:ahLst/>
              <a:cxnLst/>
              <a:rect l="l" t="t" r="r" b="b"/>
              <a:pathLst>
                <a:path w="1268" h="2553" extrusionOk="0">
                  <a:moveTo>
                    <a:pt x="942" y="1"/>
                  </a:moveTo>
                  <a:lnTo>
                    <a:pt x="0" y="513"/>
                  </a:lnTo>
                  <a:cubicBezTo>
                    <a:pt x="127" y="752"/>
                    <a:pt x="194" y="1007"/>
                    <a:pt x="194" y="1278"/>
                  </a:cubicBezTo>
                  <a:cubicBezTo>
                    <a:pt x="194" y="1546"/>
                    <a:pt x="127" y="1808"/>
                    <a:pt x="0" y="2040"/>
                  </a:cubicBezTo>
                  <a:lnTo>
                    <a:pt x="942" y="2552"/>
                  </a:lnTo>
                  <a:cubicBezTo>
                    <a:pt x="1154" y="2164"/>
                    <a:pt x="1267" y="1723"/>
                    <a:pt x="1267" y="1275"/>
                  </a:cubicBezTo>
                  <a:cubicBezTo>
                    <a:pt x="1267" y="830"/>
                    <a:pt x="1154" y="389"/>
                    <a:pt x="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3136662" y="3707638"/>
              <a:ext cx="381413" cy="117330"/>
            </a:xfrm>
            <a:custGeom>
              <a:avLst/>
              <a:gdLst/>
              <a:ahLst/>
              <a:cxnLst/>
              <a:rect l="l" t="t" r="r" b="b"/>
              <a:pathLst>
                <a:path w="13975" h="4299" extrusionOk="0">
                  <a:moveTo>
                    <a:pt x="2686" y="0"/>
                  </a:moveTo>
                  <a:cubicBezTo>
                    <a:pt x="1204" y="0"/>
                    <a:pt x="1" y="1207"/>
                    <a:pt x="1" y="2689"/>
                  </a:cubicBezTo>
                  <a:lnTo>
                    <a:pt x="1" y="4298"/>
                  </a:lnTo>
                  <a:lnTo>
                    <a:pt x="13974" y="4298"/>
                  </a:lnTo>
                  <a:lnTo>
                    <a:pt x="13974" y="2689"/>
                  </a:lnTo>
                  <a:cubicBezTo>
                    <a:pt x="13974" y="1207"/>
                    <a:pt x="12771" y="0"/>
                    <a:pt x="11289" y="0"/>
                  </a:cubicBezTo>
                  <a:lnTo>
                    <a:pt x="10357" y="0"/>
                  </a:lnTo>
                  <a:cubicBezTo>
                    <a:pt x="10142" y="152"/>
                    <a:pt x="9916" y="293"/>
                    <a:pt x="9673" y="416"/>
                  </a:cubicBezTo>
                  <a:lnTo>
                    <a:pt x="9673" y="540"/>
                  </a:lnTo>
                  <a:cubicBezTo>
                    <a:pt x="9673" y="2022"/>
                    <a:pt x="8469" y="3225"/>
                    <a:pt x="6987" y="3225"/>
                  </a:cubicBezTo>
                  <a:cubicBezTo>
                    <a:pt x="5505" y="3225"/>
                    <a:pt x="4302" y="2022"/>
                    <a:pt x="4302" y="540"/>
                  </a:cubicBezTo>
                  <a:lnTo>
                    <a:pt x="4302" y="416"/>
                  </a:lnTo>
                  <a:cubicBezTo>
                    <a:pt x="4062" y="293"/>
                    <a:pt x="3836" y="152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3203120" y="3588398"/>
              <a:ext cx="248498" cy="177920"/>
            </a:xfrm>
            <a:custGeom>
              <a:avLst/>
              <a:gdLst/>
              <a:ahLst/>
              <a:cxnLst/>
              <a:rect l="l" t="t" r="r" b="b"/>
              <a:pathLst>
                <a:path w="9105" h="6519" extrusionOk="0">
                  <a:moveTo>
                    <a:pt x="4013" y="1"/>
                  </a:moveTo>
                  <a:lnTo>
                    <a:pt x="4013" y="1077"/>
                  </a:lnTo>
                  <a:lnTo>
                    <a:pt x="0" y="1077"/>
                  </a:lnTo>
                  <a:cubicBezTo>
                    <a:pt x="484" y="2439"/>
                    <a:pt x="1560" y="3593"/>
                    <a:pt x="2936" y="4080"/>
                  </a:cubicBezTo>
                  <a:lnTo>
                    <a:pt x="2936" y="4909"/>
                  </a:lnTo>
                  <a:cubicBezTo>
                    <a:pt x="2943" y="5795"/>
                    <a:pt x="3667" y="6518"/>
                    <a:pt x="4556" y="6518"/>
                  </a:cubicBezTo>
                  <a:cubicBezTo>
                    <a:pt x="5442" y="6518"/>
                    <a:pt x="6165" y="5795"/>
                    <a:pt x="6165" y="4909"/>
                  </a:cubicBezTo>
                  <a:lnTo>
                    <a:pt x="6165" y="4080"/>
                  </a:lnTo>
                  <a:cubicBezTo>
                    <a:pt x="7541" y="3593"/>
                    <a:pt x="8618" y="2442"/>
                    <a:pt x="9104" y="1077"/>
                  </a:cubicBezTo>
                  <a:lnTo>
                    <a:pt x="5089" y="1077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4"/>
            <p:cNvSpPr/>
            <p:nvPr/>
          </p:nvSpPr>
          <p:spPr>
            <a:xfrm>
              <a:off x="3195505" y="3471094"/>
              <a:ext cx="263918" cy="29394"/>
            </a:xfrm>
            <a:custGeom>
              <a:avLst/>
              <a:gdLst/>
              <a:ahLst/>
              <a:cxnLst/>
              <a:rect l="l" t="t" r="r" b="b"/>
              <a:pathLst>
                <a:path w="967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9669" y="1077"/>
                  </a:lnTo>
                  <a:lnTo>
                    <a:pt x="96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38;p44">
            <a:extLst>
              <a:ext uri="{FF2B5EF4-FFF2-40B4-BE49-F238E27FC236}">
                <a16:creationId xmlns:a16="http://schemas.microsoft.com/office/drawing/2014/main" id="{E2A777AE-6433-7F92-034A-1FF1FC2F89EA}"/>
              </a:ext>
            </a:extLst>
          </p:cNvPr>
          <p:cNvSpPr txBox="1">
            <a:spLocks/>
          </p:cNvSpPr>
          <p:nvPr/>
        </p:nvSpPr>
        <p:spPr>
          <a:xfrm>
            <a:off x="720000" y="2150486"/>
            <a:ext cx="311262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" sz="2800">
                <a:solidFill>
                  <a:schemeClr val="tx1"/>
                </a:solidFill>
                <a:latin typeface="Rubik Black" panose="020B0604020202020204" charset="0"/>
                <a:ea typeface="Segoe UI Historic"/>
                <a:cs typeface="Rubik Black" panose="020B0604020202020204" charset="0"/>
              </a:rPr>
              <a:t>Ethical Implication</a:t>
            </a:r>
            <a:endParaRPr lang="en-US" sz="2800">
              <a:solidFill>
                <a:schemeClr val="tx1"/>
              </a:solidFill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21" name="Google Shape;739;p44">
            <a:extLst>
              <a:ext uri="{FF2B5EF4-FFF2-40B4-BE49-F238E27FC236}">
                <a16:creationId xmlns:a16="http://schemas.microsoft.com/office/drawing/2014/main" id="{5AA09FD9-F617-056A-1E81-02978AC5DE6F}"/>
              </a:ext>
            </a:extLst>
          </p:cNvPr>
          <p:cNvSpPr txBox="1">
            <a:spLocks/>
          </p:cNvSpPr>
          <p:nvPr/>
        </p:nvSpPr>
        <p:spPr>
          <a:xfrm>
            <a:off x="3023583" y="2612125"/>
            <a:ext cx="5105032" cy="600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Sales can be fired and replaced by our websites. </a:t>
            </a:r>
            <a:endParaRPr lang="en-US" sz="1200">
              <a:solidFill>
                <a:schemeClr val="tx1"/>
              </a:solidFill>
              <a:latin typeface="Karla" pitchFamily="2" charset="0"/>
            </a:endParaRP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Users can get the wrong answer and they will not believe in our web anymore. </a:t>
            </a:r>
            <a:endParaRPr lang="en-US" sz="1200">
              <a:solidFill>
                <a:schemeClr val="tx1"/>
              </a:solidFill>
              <a:latin typeface="Karla" pitchFamily="2" charset="0"/>
            </a:endParaRPr>
          </a:p>
          <a:p>
            <a:pPr marL="285750" indent="-285750">
              <a:lnSpc>
                <a:spcPct val="114999"/>
              </a:lnSpc>
              <a:buFont typeface="Calibri"/>
              <a:buChar char="-"/>
            </a:pPr>
            <a:r>
              <a:rPr lang="en" sz="1600">
                <a:solidFill>
                  <a:schemeClr val="tx1"/>
                </a:solidFill>
                <a:latin typeface="Karla" pitchFamily="2" charset="0"/>
              </a:rPr>
              <a:t>Using our app too much can harm your eyes =&gt; using blue light to protect.</a:t>
            </a:r>
            <a:endParaRPr lang="en-US" sz="1200">
              <a:solidFill>
                <a:schemeClr val="tx1"/>
              </a:solidFill>
              <a:latin typeface="Karl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4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>
          <a:extLst>
            <a:ext uri="{FF2B5EF4-FFF2-40B4-BE49-F238E27FC236}">
              <a16:creationId xmlns:a16="http://schemas.microsoft.com/office/drawing/2014/main" id="{815BFF7E-5A20-A37C-A409-07E31102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>
            <a:extLst>
              <a:ext uri="{FF2B5EF4-FFF2-40B4-BE49-F238E27FC236}">
                <a16:creationId xmlns:a16="http://schemas.microsoft.com/office/drawing/2014/main" id="{E85283D7-DDF3-C390-01B5-1B70BA8027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Problem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26" name="Google Shape;526;p38">
            <a:extLst>
              <a:ext uri="{FF2B5EF4-FFF2-40B4-BE49-F238E27FC236}">
                <a16:creationId xmlns:a16="http://schemas.microsoft.com/office/drawing/2014/main" id="{A87DC8CF-46AF-E71F-1B0E-E6B5802CFFC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33872" y="1424505"/>
            <a:ext cx="4303121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Karla" pitchFamily="2" charset="0"/>
              </a:rPr>
              <a:t>We are addressing the challenge of choosing the right electronic devices for your needs.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Karla" pitchFamily="2" charset="0"/>
              </a:rPr>
              <a:t>The overwhelming variety of options can be confusing; meanwhile features budgets and personal preferences must be balanced.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lang="en-US">
              <a:latin typeface="Karla" pitchFamily="2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Karla" pitchFamily="2" charset="0"/>
              </a:rPr>
              <a:t>We objective to simplify this decision-making process by using a clever chatbot that gives personalized advice and makes technology shopping easy, informed and enjoyable.</a:t>
            </a:r>
            <a:endParaRPr>
              <a:latin typeface="Karla" pitchFamily="2" charset="0"/>
            </a:endParaRPr>
          </a:p>
        </p:txBody>
      </p:sp>
      <p:grpSp>
        <p:nvGrpSpPr>
          <p:cNvPr id="2" name="Google Shape;826;p47">
            <a:extLst>
              <a:ext uri="{FF2B5EF4-FFF2-40B4-BE49-F238E27FC236}">
                <a16:creationId xmlns:a16="http://schemas.microsoft.com/office/drawing/2014/main" id="{A090213C-F03A-8AAC-AC8E-FC514B87049A}"/>
              </a:ext>
            </a:extLst>
          </p:cNvPr>
          <p:cNvGrpSpPr/>
          <p:nvPr/>
        </p:nvGrpSpPr>
        <p:grpSpPr>
          <a:xfrm>
            <a:off x="5234399" y="445025"/>
            <a:ext cx="3338639" cy="3282989"/>
            <a:chOff x="5577299" y="769535"/>
            <a:chExt cx="3338639" cy="3282989"/>
          </a:xfrm>
        </p:grpSpPr>
        <p:grpSp>
          <p:nvGrpSpPr>
            <p:cNvPr id="3" name="Google Shape;827;p47">
              <a:extLst>
                <a:ext uri="{FF2B5EF4-FFF2-40B4-BE49-F238E27FC236}">
                  <a16:creationId xmlns:a16="http://schemas.microsoft.com/office/drawing/2014/main" id="{70C7D899-DC77-905F-962A-A445458DE48E}"/>
                </a:ext>
              </a:extLst>
            </p:cNvPr>
            <p:cNvGrpSpPr/>
            <p:nvPr/>
          </p:nvGrpSpPr>
          <p:grpSpPr>
            <a:xfrm>
              <a:off x="5577299" y="1652817"/>
              <a:ext cx="3338639" cy="2399708"/>
              <a:chOff x="5577299" y="1652817"/>
              <a:chExt cx="3338639" cy="2399708"/>
            </a:xfrm>
          </p:grpSpPr>
          <p:sp>
            <p:nvSpPr>
              <p:cNvPr id="521" name="Google Shape;828;p47">
                <a:extLst>
                  <a:ext uri="{FF2B5EF4-FFF2-40B4-BE49-F238E27FC236}">
                    <a16:creationId xmlns:a16="http://schemas.microsoft.com/office/drawing/2014/main" id="{F3DA15BB-7262-9EC7-242B-152DF3BE21F3}"/>
                  </a:ext>
                </a:extLst>
              </p:cNvPr>
              <p:cNvSpPr/>
              <p:nvPr/>
            </p:nvSpPr>
            <p:spPr>
              <a:xfrm>
                <a:off x="5577299" y="3926350"/>
                <a:ext cx="3338639" cy="126175"/>
              </a:xfrm>
              <a:custGeom>
                <a:avLst/>
                <a:gdLst/>
                <a:ahLst/>
                <a:cxnLst/>
                <a:rect l="l" t="t" r="r" b="b"/>
                <a:pathLst>
                  <a:path w="48848" h="1987" extrusionOk="0">
                    <a:moveTo>
                      <a:pt x="48848" y="996"/>
                    </a:moveTo>
                    <a:cubicBezTo>
                      <a:pt x="48848" y="1543"/>
                      <a:pt x="37914" y="1986"/>
                      <a:pt x="24424" y="1986"/>
                    </a:cubicBezTo>
                    <a:cubicBezTo>
                      <a:pt x="10935" y="1986"/>
                      <a:pt x="1" y="1543"/>
                      <a:pt x="1" y="996"/>
                    </a:cubicBezTo>
                    <a:cubicBezTo>
                      <a:pt x="1" y="450"/>
                      <a:pt x="10935" y="1"/>
                      <a:pt x="24424" y="1"/>
                    </a:cubicBezTo>
                    <a:cubicBezTo>
                      <a:pt x="37914" y="1"/>
                      <a:pt x="48848" y="450"/>
                      <a:pt x="48848" y="996"/>
                    </a:cubicBezTo>
                    <a:close/>
                  </a:path>
                </a:pathLst>
              </a:custGeom>
              <a:solidFill>
                <a:srgbClr val="134F5C">
                  <a:alpha val="327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829;p47">
                <a:extLst>
                  <a:ext uri="{FF2B5EF4-FFF2-40B4-BE49-F238E27FC236}">
                    <a16:creationId xmlns:a16="http://schemas.microsoft.com/office/drawing/2014/main" id="{CE537DF3-C858-19F4-6392-E5FA4C973FE4}"/>
                  </a:ext>
                </a:extLst>
              </p:cNvPr>
              <p:cNvSpPr/>
              <p:nvPr/>
            </p:nvSpPr>
            <p:spPr>
              <a:xfrm>
                <a:off x="6228754" y="2129902"/>
                <a:ext cx="1911687" cy="1257580"/>
              </a:xfrm>
              <a:custGeom>
                <a:avLst/>
                <a:gdLst/>
                <a:ahLst/>
                <a:cxnLst/>
                <a:rect l="l" t="t" r="r" b="b"/>
                <a:pathLst>
                  <a:path w="32885" h="21633" extrusionOk="0">
                    <a:moveTo>
                      <a:pt x="32309" y="21633"/>
                    </a:moveTo>
                    <a:lnTo>
                      <a:pt x="576" y="21633"/>
                    </a:lnTo>
                    <a:cubicBezTo>
                      <a:pt x="260" y="21633"/>
                      <a:pt x="1" y="21374"/>
                      <a:pt x="1" y="21057"/>
                    </a:cubicBezTo>
                    <a:lnTo>
                      <a:pt x="1" y="576"/>
                    </a:lnTo>
                    <a:cubicBezTo>
                      <a:pt x="1" y="259"/>
                      <a:pt x="260" y="0"/>
                      <a:pt x="576" y="0"/>
                    </a:cubicBezTo>
                    <a:lnTo>
                      <a:pt x="32309" y="0"/>
                    </a:lnTo>
                    <a:cubicBezTo>
                      <a:pt x="32625" y="0"/>
                      <a:pt x="32884" y="259"/>
                      <a:pt x="32884" y="576"/>
                    </a:cubicBezTo>
                    <a:lnTo>
                      <a:pt x="32884" y="21057"/>
                    </a:lnTo>
                    <a:cubicBezTo>
                      <a:pt x="32884" y="21374"/>
                      <a:pt x="32625" y="21633"/>
                      <a:pt x="32309" y="21633"/>
                    </a:cubicBezTo>
                    <a:close/>
                  </a:path>
                </a:pathLst>
              </a:custGeom>
              <a:solidFill>
                <a:srgbClr val="C9C9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830;p47">
                <a:extLst>
                  <a:ext uri="{FF2B5EF4-FFF2-40B4-BE49-F238E27FC236}">
                    <a16:creationId xmlns:a16="http://schemas.microsoft.com/office/drawing/2014/main" id="{F4BB9C0D-6D33-6845-FA93-27F28AC36CDB}"/>
                  </a:ext>
                </a:extLst>
              </p:cNvPr>
              <p:cNvSpPr/>
              <p:nvPr/>
            </p:nvSpPr>
            <p:spPr>
              <a:xfrm>
                <a:off x="6233463" y="2134553"/>
                <a:ext cx="1901921" cy="1247930"/>
              </a:xfrm>
              <a:custGeom>
                <a:avLst/>
                <a:gdLst/>
                <a:ahLst/>
                <a:cxnLst/>
                <a:rect l="l" t="t" r="r" b="b"/>
                <a:pathLst>
                  <a:path w="32717" h="21467" extrusionOk="0">
                    <a:moveTo>
                      <a:pt x="1" y="20937"/>
                    </a:moveTo>
                    <a:lnTo>
                      <a:pt x="1" y="525"/>
                    </a:lnTo>
                    <a:cubicBezTo>
                      <a:pt x="1" y="237"/>
                      <a:pt x="236" y="1"/>
                      <a:pt x="524" y="1"/>
                    </a:cubicBezTo>
                    <a:lnTo>
                      <a:pt x="32187" y="1"/>
                    </a:lnTo>
                    <a:cubicBezTo>
                      <a:pt x="32475" y="1"/>
                      <a:pt x="32717" y="237"/>
                      <a:pt x="32717" y="525"/>
                    </a:cubicBezTo>
                    <a:lnTo>
                      <a:pt x="32717" y="20937"/>
                    </a:lnTo>
                    <a:cubicBezTo>
                      <a:pt x="32717" y="21225"/>
                      <a:pt x="32475" y="21466"/>
                      <a:pt x="32187" y="21466"/>
                    </a:cubicBezTo>
                    <a:lnTo>
                      <a:pt x="524" y="21466"/>
                    </a:lnTo>
                    <a:cubicBezTo>
                      <a:pt x="231" y="21466"/>
                      <a:pt x="1" y="21225"/>
                      <a:pt x="1" y="209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831;p47">
                <a:extLst>
                  <a:ext uri="{FF2B5EF4-FFF2-40B4-BE49-F238E27FC236}">
                    <a16:creationId xmlns:a16="http://schemas.microsoft.com/office/drawing/2014/main" id="{8E571238-5B33-B46C-7247-9659CA18A407}"/>
                  </a:ext>
                </a:extLst>
              </p:cNvPr>
              <p:cNvSpPr/>
              <p:nvPr/>
            </p:nvSpPr>
            <p:spPr>
              <a:xfrm>
                <a:off x="6339203" y="2238608"/>
                <a:ext cx="1689796" cy="1052547"/>
              </a:xfrm>
              <a:custGeom>
                <a:avLst/>
                <a:gdLst/>
                <a:ahLst/>
                <a:cxnLst/>
                <a:rect l="l" t="t" r="r" b="b"/>
                <a:pathLst>
                  <a:path w="29068" h="18106" extrusionOk="0">
                    <a:moveTo>
                      <a:pt x="0" y="1"/>
                    </a:moveTo>
                    <a:lnTo>
                      <a:pt x="29068" y="1"/>
                    </a:lnTo>
                    <a:lnTo>
                      <a:pt x="29068" y="18105"/>
                    </a:lnTo>
                    <a:lnTo>
                      <a:pt x="0" y="1810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832;p47">
                <a:extLst>
                  <a:ext uri="{FF2B5EF4-FFF2-40B4-BE49-F238E27FC236}">
                    <a16:creationId xmlns:a16="http://schemas.microsoft.com/office/drawing/2014/main" id="{14D3B28D-3FCC-F0FD-8BE7-558664AE3AAF}"/>
                  </a:ext>
                </a:extLst>
              </p:cNvPr>
              <p:cNvSpPr/>
              <p:nvPr/>
            </p:nvSpPr>
            <p:spPr>
              <a:xfrm>
                <a:off x="5966524" y="3910297"/>
                <a:ext cx="2435868" cy="92721"/>
              </a:xfrm>
              <a:custGeom>
                <a:avLst/>
                <a:gdLst/>
                <a:ahLst/>
                <a:cxnLst/>
                <a:rect l="l" t="t" r="r" b="b"/>
                <a:pathLst>
                  <a:path w="41902" h="1595" extrusionOk="0">
                    <a:moveTo>
                      <a:pt x="40888" y="1595"/>
                    </a:moveTo>
                    <a:lnTo>
                      <a:pt x="1007" y="1595"/>
                    </a:lnTo>
                    <a:cubicBezTo>
                      <a:pt x="581" y="1595"/>
                      <a:pt x="173" y="1169"/>
                      <a:pt x="92" y="634"/>
                    </a:cubicBezTo>
                    <a:lnTo>
                      <a:pt x="0" y="0"/>
                    </a:lnTo>
                    <a:lnTo>
                      <a:pt x="41901" y="0"/>
                    </a:lnTo>
                    <a:lnTo>
                      <a:pt x="41809" y="634"/>
                    </a:lnTo>
                    <a:cubicBezTo>
                      <a:pt x="41723" y="1169"/>
                      <a:pt x="41314" y="1595"/>
                      <a:pt x="40888" y="15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833;p47">
                <a:extLst>
                  <a:ext uri="{FF2B5EF4-FFF2-40B4-BE49-F238E27FC236}">
                    <a16:creationId xmlns:a16="http://schemas.microsoft.com/office/drawing/2014/main" id="{F8FBE446-BA8E-080B-AA97-1505EE645948}"/>
                  </a:ext>
                </a:extLst>
              </p:cNvPr>
              <p:cNvSpPr/>
              <p:nvPr/>
            </p:nvSpPr>
            <p:spPr>
              <a:xfrm>
                <a:off x="5956467" y="3385718"/>
                <a:ext cx="2455575" cy="537377"/>
              </a:xfrm>
              <a:custGeom>
                <a:avLst/>
                <a:gdLst/>
                <a:ahLst/>
                <a:cxnLst/>
                <a:rect l="l" t="t" r="r" b="b"/>
                <a:pathLst>
                  <a:path w="42241" h="9244" extrusionOk="0">
                    <a:moveTo>
                      <a:pt x="41487" y="9243"/>
                    </a:moveTo>
                    <a:lnTo>
                      <a:pt x="754" y="9243"/>
                    </a:lnTo>
                    <a:cubicBezTo>
                      <a:pt x="231" y="9243"/>
                      <a:pt x="1" y="9076"/>
                      <a:pt x="288" y="8581"/>
                    </a:cubicBezTo>
                    <a:lnTo>
                      <a:pt x="4489" y="317"/>
                    </a:lnTo>
                    <a:cubicBezTo>
                      <a:pt x="4604" y="116"/>
                      <a:pt x="4783" y="1"/>
                      <a:pt x="4984" y="1"/>
                    </a:cubicBezTo>
                    <a:lnTo>
                      <a:pt x="37263" y="1"/>
                    </a:lnTo>
                    <a:cubicBezTo>
                      <a:pt x="37464" y="1"/>
                      <a:pt x="37643" y="116"/>
                      <a:pt x="37758" y="317"/>
                    </a:cubicBezTo>
                    <a:lnTo>
                      <a:pt x="41959" y="8576"/>
                    </a:lnTo>
                    <a:cubicBezTo>
                      <a:pt x="42241" y="9076"/>
                      <a:pt x="42011" y="9243"/>
                      <a:pt x="41487" y="92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834;p47">
                <a:extLst>
                  <a:ext uri="{FF2B5EF4-FFF2-40B4-BE49-F238E27FC236}">
                    <a16:creationId xmlns:a16="http://schemas.microsoft.com/office/drawing/2014/main" id="{6527C763-141A-9C4B-ECD3-85935A78E727}"/>
                  </a:ext>
                </a:extLst>
              </p:cNvPr>
              <p:cNvSpPr/>
              <p:nvPr/>
            </p:nvSpPr>
            <p:spPr>
              <a:xfrm>
                <a:off x="6169228" y="3416876"/>
                <a:ext cx="2030045" cy="256946"/>
              </a:xfrm>
              <a:custGeom>
                <a:avLst/>
                <a:gdLst/>
                <a:ahLst/>
                <a:cxnLst/>
                <a:rect l="l" t="t" r="r" b="b"/>
                <a:pathLst>
                  <a:path w="34921" h="4420" extrusionOk="0">
                    <a:moveTo>
                      <a:pt x="34432" y="4420"/>
                    </a:moveTo>
                    <a:lnTo>
                      <a:pt x="490" y="4420"/>
                    </a:lnTo>
                    <a:cubicBezTo>
                      <a:pt x="196" y="4420"/>
                      <a:pt x="1" y="4328"/>
                      <a:pt x="58" y="4218"/>
                    </a:cubicBezTo>
                    <a:lnTo>
                      <a:pt x="2032" y="161"/>
                    </a:lnTo>
                    <a:cubicBezTo>
                      <a:pt x="2072" y="75"/>
                      <a:pt x="2320" y="0"/>
                      <a:pt x="2579" y="0"/>
                    </a:cubicBezTo>
                    <a:lnTo>
                      <a:pt x="32366" y="0"/>
                    </a:lnTo>
                    <a:cubicBezTo>
                      <a:pt x="32625" y="0"/>
                      <a:pt x="32866" y="75"/>
                      <a:pt x="32912" y="161"/>
                    </a:cubicBezTo>
                    <a:lnTo>
                      <a:pt x="34881" y="4218"/>
                    </a:lnTo>
                    <a:cubicBezTo>
                      <a:pt x="34921" y="4328"/>
                      <a:pt x="34725" y="4420"/>
                      <a:pt x="34432" y="442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835;p47">
                <a:extLst>
                  <a:ext uri="{FF2B5EF4-FFF2-40B4-BE49-F238E27FC236}">
                    <a16:creationId xmlns:a16="http://schemas.microsoft.com/office/drawing/2014/main" id="{5D51766F-D3F9-6DA5-AAE5-8020BE53649A}"/>
                  </a:ext>
                </a:extLst>
              </p:cNvPr>
              <p:cNvGrpSpPr/>
              <p:nvPr/>
            </p:nvGrpSpPr>
            <p:grpSpPr>
              <a:xfrm>
                <a:off x="6239159" y="3429258"/>
                <a:ext cx="1890236" cy="221485"/>
                <a:chOff x="6239159" y="3429258"/>
                <a:chExt cx="1890236" cy="221485"/>
              </a:xfrm>
            </p:grpSpPr>
            <p:sp>
              <p:nvSpPr>
                <p:cNvPr id="543" name="Google Shape;836;p47">
                  <a:extLst>
                    <a:ext uri="{FF2B5EF4-FFF2-40B4-BE49-F238E27FC236}">
                      <a16:creationId xmlns:a16="http://schemas.microsoft.com/office/drawing/2014/main" id="{E664636D-3B37-C7F5-C786-2EEFFE09657F}"/>
                    </a:ext>
                  </a:extLst>
                </p:cNvPr>
                <p:cNvSpPr/>
                <p:nvPr/>
              </p:nvSpPr>
              <p:spPr>
                <a:xfrm>
                  <a:off x="6239508" y="3431932"/>
                  <a:ext cx="1888841" cy="2188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92" h="3764" extrusionOk="0">
                      <a:moveTo>
                        <a:pt x="2860" y="248"/>
                      </a:moveTo>
                      <a:lnTo>
                        <a:pt x="1801" y="248"/>
                      </a:lnTo>
                      <a:cubicBezTo>
                        <a:pt x="1681" y="248"/>
                        <a:pt x="1600" y="213"/>
                        <a:pt x="1611" y="173"/>
                      </a:cubicBezTo>
                      <a:lnTo>
                        <a:pt x="1658" y="81"/>
                      </a:lnTo>
                      <a:cubicBezTo>
                        <a:pt x="1681" y="40"/>
                        <a:pt x="1784" y="12"/>
                        <a:pt x="1911" y="12"/>
                      </a:cubicBezTo>
                      <a:lnTo>
                        <a:pt x="2958" y="12"/>
                      </a:lnTo>
                      <a:cubicBezTo>
                        <a:pt x="3079" y="12"/>
                        <a:pt x="3160" y="46"/>
                        <a:pt x="3148" y="81"/>
                      </a:cubicBezTo>
                      <a:lnTo>
                        <a:pt x="3102" y="173"/>
                      </a:lnTo>
                      <a:cubicBezTo>
                        <a:pt x="3085" y="213"/>
                        <a:pt x="2981" y="248"/>
                        <a:pt x="2860" y="248"/>
                      </a:cubicBezTo>
                      <a:close/>
                      <a:moveTo>
                        <a:pt x="5087" y="0"/>
                      </a:moveTo>
                      <a:lnTo>
                        <a:pt x="4040" y="0"/>
                      </a:lnTo>
                      <a:cubicBezTo>
                        <a:pt x="3913" y="0"/>
                        <a:pt x="3810" y="40"/>
                        <a:pt x="3793" y="75"/>
                      </a:cubicBezTo>
                      <a:lnTo>
                        <a:pt x="3758" y="167"/>
                      </a:lnTo>
                      <a:cubicBezTo>
                        <a:pt x="3741" y="213"/>
                        <a:pt x="3827" y="242"/>
                        <a:pt x="3942" y="242"/>
                      </a:cubicBezTo>
                      <a:lnTo>
                        <a:pt x="5001" y="242"/>
                      </a:lnTo>
                      <a:cubicBezTo>
                        <a:pt x="5122" y="242"/>
                        <a:pt x="5231" y="202"/>
                        <a:pt x="5243" y="167"/>
                      </a:cubicBezTo>
                      <a:lnTo>
                        <a:pt x="5283" y="75"/>
                      </a:lnTo>
                      <a:cubicBezTo>
                        <a:pt x="5289" y="29"/>
                        <a:pt x="5202" y="0"/>
                        <a:pt x="5087" y="0"/>
                      </a:cubicBezTo>
                      <a:close/>
                      <a:moveTo>
                        <a:pt x="7211" y="0"/>
                      </a:moveTo>
                      <a:lnTo>
                        <a:pt x="6169" y="0"/>
                      </a:lnTo>
                      <a:cubicBezTo>
                        <a:pt x="6043" y="0"/>
                        <a:pt x="5945" y="40"/>
                        <a:pt x="5928" y="75"/>
                      </a:cubicBezTo>
                      <a:lnTo>
                        <a:pt x="5899" y="167"/>
                      </a:lnTo>
                      <a:cubicBezTo>
                        <a:pt x="5887" y="213"/>
                        <a:pt x="5974" y="242"/>
                        <a:pt x="6094" y="242"/>
                      </a:cubicBezTo>
                      <a:lnTo>
                        <a:pt x="7153" y="242"/>
                      </a:lnTo>
                      <a:cubicBezTo>
                        <a:pt x="7274" y="242"/>
                        <a:pt x="7372" y="202"/>
                        <a:pt x="7389" y="167"/>
                      </a:cubicBezTo>
                      <a:lnTo>
                        <a:pt x="7418" y="75"/>
                      </a:lnTo>
                      <a:cubicBezTo>
                        <a:pt x="7418" y="29"/>
                        <a:pt x="7332" y="0"/>
                        <a:pt x="7211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8" y="40"/>
                        <a:pt x="8051" y="75"/>
                      </a:cubicBezTo>
                      <a:lnTo>
                        <a:pt x="8028" y="167"/>
                      </a:lnTo>
                      <a:cubicBezTo>
                        <a:pt x="8022" y="213"/>
                        <a:pt x="8109" y="242"/>
                        <a:pt x="8230" y="242"/>
                      </a:cubicBezTo>
                      <a:lnTo>
                        <a:pt x="9288" y="242"/>
                      </a:lnTo>
                      <a:cubicBezTo>
                        <a:pt x="9409" y="242"/>
                        <a:pt x="9513" y="202"/>
                        <a:pt x="9519" y="167"/>
                      </a:cubicBezTo>
                      <a:lnTo>
                        <a:pt x="9542" y="75"/>
                      </a:lnTo>
                      <a:cubicBezTo>
                        <a:pt x="9547" y="29"/>
                        <a:pt x="9455" y="0"/>
                        <a:pt x="9340" y="0"/>
                      </a:cubicBezTo>
                      <a:close/>
                      <a:moveTo>
                        <a:pt x="11464" y="0"/>
                      </a:moveTo>
                      <a:lnTo>
                        <a:pt x="10411" y="0"/>
                      </a:lnTo>
                      <a:cubicBezTo>
                        <a:pt x="10290" y="0"/>
                        <a:pt x="10186" y="40"/>
                        <a:pt x="10180" y="75"/>
                      </a:cubicBezTo>
                      <a:lnTo>
                        <a:pt x="10157" y="167"/>
                      </a:lnTo>
                      <a:cubicBezTo>
                        <a:pt x="10152" y="213"/>
                        <a:pt x="10244" y="242"/>
                        <a:pt x="10359" y="242"/>
                      </a:cubicBezTo>
                      <a:lnTo>
                        <a:pt x="11418" y="242"/>
                      </a:lnTo>
                      <a:cubicBezTo>
                        <a:pt x="11539" y="242"/>
                        <a:pt x="11642" y="202"/>
                        <a:pt x="11648" y="167"/>
                      </a:cubicBezTo>
                      <a:lnTo>
                        <a:pt x="11659" y="75"/>
                      </a:lnTo>
                      <a:cubicBezTo>
                        <a:pt x="11677" y="29"/>
                        <a:pt x="11585" y="0"/>
                        <a:pt x="11464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5" y="40"/>
                        <a:pt x="12315" y="75"/>
                      </a:cubicBezTo>
                      <a:lnTo>
                        <a:pt x="12304" y="167"/>
                      </a:lnTo>
                      <a:cubicBezTo>
                        <a:pt x="12298" y="213"/>
                        <a:pt x="12390" y="242"/>
                        <a:pt x="12511" y="242"/>
                      </a:cubicBezTo>
                      <a:lnTo>
                        <a:pt x="13570" y="242"/>
                      </a:lnTo>
                      <a:cubicBezTo>
                        <a:pt x="13691" y="242"/>
                        <a:pt x="13794" y="202"/>
                        <a:pt x="13794" y="167"/>
                      </a:cubicBezTo>
                      <a:lnTo>
                        <a:pt x="13800" y="75"/>
                      </a:lnTo>
                      <a:cubicBezTo>
                        <a:pt x="13800" y="29"/>
                        <a:pt x="13708" y="0"/>
                        <a:pt x="13587" y="0"/>
                      </a:cubicBezTo>
                      <a:close/>
                      <a:moveTo>
                        <a:pt x="15711" y="0"/>
                      </a:moveTo>
                      <a:lnTo>
                        <a:pt x="14663" y="0"/>
                      </a:lnTo>
                      <a:cubicBezTo>
                        <a:pt x="14543" y="0"/>
                        <a:pt x="14445" y="40"/>
                        <a:pt x="14439" y="75"/>
                      </a:cubicBezTo>
                      <a:lnTo>
                        <a:pt x="14433" y="167"/>
                      </a:lnTo>
                      <a:cubicBezTo>
                        <a:pt x="14433" y="213"/>
                        <a:pt x="14525" y="242"/>
                        <a:pt x="14646" y="242"/>
                      </a:cubicBezTo>
                      <a:lnTo>
                        <a:pt x="15705" y="242"/>
                      </a:lnTo>
                      <a:cubicBezTo>
                        <a:pt x="15826" y="242"/>
                        <a:pt x="15924" y="202"/>
                        <a:pt x="15924" y="167"/>
                      </a:cubicBezTo>
                      <a:lnTo>
                        <a:pt x="15924" y="75"/>
                      </a:lnTo>
                      <a:cubicBezTo>
                        <a:pt x="15929" y="29"/>
                        <a:pt x="15837" y="0"/>
                        <a:pt x="15711" y="0"/>
                      </a:cubicBezTo>
                      <a:close/>
                      <a:moveTo>
                        <a:pt x="17834" y="0"/>
                      </a:moveTo>
                      <a:lnTo>
                        <a:pt x="16787" y="0"/>
                      </a:lnTo>
                      <a:cubicBezTo>
                        <a:pt x="16660" y="0"/>
                        <a:pt x="16568" y="40"/>
                        <a:pt x="16568" y="75"/>
                      </a:cubicBezTo>
                      <a:lnTo>
                        <a:pt x="16568" y="167"/>
                      </a:lnTo>
                      <a:cubicBezTo>
                        <a:pt x="16568" y="213"/>
                        <a:pt x="16672" y="242"/>
                        <a:pt x="16787" y="242"/>
                      </a:cubicBezTo>
                      <a:lnTo>
                        <a:pt x="17840" y="242"/>
                      </a:lnTo>
                      <a:cubicBezTo>
                        <a:pt x="17961" y="242"/>
                        <a:pt x="18059" y="202"/>
                        <a:pt x="18059" y="167"/>
                      </a:cubicBezTo>
                      <a:lnTo>
                        <a:pt x="18047" y="75"/>
                      </a:lnTo>
                      <a:cubicBezTo>
                        <a:pt x="18059" y="29"/>
                        <a:pt x="17955" y="0"/>
                        <a:pt x="17834" y="0"/>
                      </a:cubicBezTo>
                      <a:close/>
                      <a:moveTo>
                        <a:pt x="19964" y="0"/>
                      </a:moveTo>
                      <a:lnTo>
                        <a:pt x="18916" y="0"/>
                      </a:lnTo>
                      <a:cubicBezTo>
                        <a:pt x="18790" y="0"/>
                        <a:pt x="18698" y="40"/>
                        <a:pt x="18703" y="75"/>
                      </a:cubicBezTo>
                      <a:lnTo>
                        <a:pt x="18715" y="167"/>
                      </a:lnTo>
                      <a:cubicBezTo>
                        <a:pt x="18715" y="213"/>
                        <a:pt x="18813" y="242"/>
                        <a:pt x="18933" y="242"/>
                      </a:cubicBezTo>
                      <a:lnTo>
                        <a:pt x="19992" y="242"/>
                      </a:lnTo>
                      <a:cubicBezTo>
                        <a:pt x="20113" y="242"/>
                        <a:pt x="20211" y="202"/>
                        <a:pt x="20200" y="167"/>
                      </a:cubicBezTo>
                      <a:lnTo>
                        <a:pt x="20188" y="75"/>
                      </a:lnTo>
                      <a:cubicBezTo>
                        <a:pt x="20182" y="29"/>
                        <a:pt x="20079" y="0"/>
                        <a:pt x="19964" y="0"/>
                      </a:cubicBezTo>
                      <a:close/>
                      <a:moveTo>
                        <a:pt x="22087" y="0"/>
                      </a:moveTo>
                      <a:lnTo>
                        <a:pt x="21034" y="0"/>
                      </a:lnTo>
                      <a:cubicBezTo>
                        <a:pt x="20913" y="0"/>
                        <a:pt x="20827" y="40"/>
                        <a:pt x="20827" y="75"/>
                      </a:cubicBezTo>
                      <a:lnTo>
                        <a:pt x="20844" y="167"/>
                      </a:lnTo>
                      <a:cubicBezTo>
                        <a:pt x="20850" y="213"/>
                        <a:pt x="20948" y="242"/>
                        <a:pt x="21074" y="242"/>
                      </a:cubicBezTo>
                      <a:lnTo>
                        <a:pt x="22127" y="242"/>
                      </a:lnTo>
                      <a:cubicBezTo>
                        <a:pt x="22248" y="242"/>
                        <a:pt x="22340" y="202"/>
                        <a:pt x="22329" y="167"/>
                      </a:cubicBezTo>
                      <a:lnTo>
                        <a:pt x="22306" y="75"/>
                      </a:lnTo>
                      <a:cubicBezTo>
                        <a:pt x="22312" y="29"/>
                        <a:pt x="22208" y="0"/>
                        <a:pt x="22087" y="0"/>
                      </a:cubicBezTo>
                      <a:close/>
                      <a:moveTo>
                        <a:pt x="24216" y="0"/>
                      </a:moveTo>
                      <a:lnTo>
                        <a:pt x="23163" y="0"/>
                      </a:lnTo>
                      <a:cubicBezTo>
                        <a:pt x="23042" y="0"/>
                        <a:pt x="22956" y="40"/>
                        <a:pt x="22962" y="75"/>
                      </a:cubicBezTo>
                      <a:lnTo>
                        <a:pt x="22985" y="167"/>
                      </a:lnTo>
                      <a:cubicBezTo>
                        <a:pt x="22991" y="213"/>
                        <a:pt x="23100" y="242"/>
                        <a:pt x="23215" y="242"/>
                      </a:cubicBezTo>
                      <a:lnTo>
                        <a:pt x="24274" y="242"/>
                      </a:lnTo>
                      <a:cubicBezTo>
                        <a:pt x="24395" y="242"/>
                        <a:pt x="24481" y="202"/>
                        <a:pt x="24475" y="167"/>
                      </a:cubicBezTo>
                      <a:lnTo>
                        <a:pt x="24452" y="75"/>
                      </a:lnTo>
                      <a:cubicBezTo>
                        <a:pt x="24441" y="29"/>
                        <a:pt x="24332" y="0"/>
                        <a:pt x="24216" y="0"/>
                      </a:cubicBezTo>
                      <a:close/>
                      <a:moveTo>
                        <a:pt x="26340" y="0"/>
                      </a:moveTo>
                      <a:lnTo>
                        <a:pt x="25287" y="0"/>
                      </a:lnTo>
                      <a:cubicBezTo>
                        <a:pt x="25166" y="0"/>
                        <a:pt x="25080" y="40"/>
                        <a:pt x="25091" y="75"/>
                      </a:cubicBezTo>
                      <a:lnTo>
                        <a:pt x="25120" y="167"/>
                      </a:lnTo>
                      <a:cubicBezTo>
                        <a:pt x="25137" y="213"/>
                        <a:pt x="25235" y="242"/>
                        <a:pt x="25362" y="242"/>
                      </a:cubicBezTo>
                      <a:lnTo>
                        <a:pt x="26415" y="242"/>
                      </a:lnTo>
                      <a:cubicBezTo>
                        <a:pt x="26541" y="242"/>
                        <a:pt x="26628" y="202"/>
                        <a:pt x="26610" y="167"/>
                      </a:cubicBezTo>
                      <a:lnTo>
                        <a:pt x="26582" y="75"/>
                      </a:lnTo>
                      <a:cubicBezTo>
                        <a:pt x="26570" y="29"/>
                        <a:pt x="26461" y="0"/>
                        <a:pt x="26340" y="0"/>
                      </a:cubicBezTo>
                      <a:close/>
                      <a:moveTo>
                        <a:pt x="28469" y="0"/>
                      </a:moveTo>
                      <a:lnTo>
                        <a:pt x="27416" y="0"/>
                      </a:lnTo>
                      <a:cubicBezTo>
                        <a:pt x="27295" y="0"/>
                        <a:pt x="27215" y="40"/>
                        <a:pt x="27220" y="75"/>
                      </a:cubicBezTo>
                      <a:lnTo>
                        <a:pt x="27261" y="167"/>
                      </a:lnTo>
                      <a:cubicBezTo>
                        <a:pt x="27272" y="213"/>
                        <a:pt x="27382" y="242"/>
                        <a:pt x="27502" y="242"/>
                      </a:cubicBezTo>
                      <a:lnTo>
                        <a:pt x="28561" y="242"/>
                      </a:lnTo>
                      <a:cubicBezTo>
                        <a:pt x="28682" y="242"/>
                        <a:pt x="28763" y="202"/>
                        <a:pt x="28745" y="167"/>
                      </a:cubicBezTo>
                      <a:lnTo>
                        <a:pt x="28711" y="75"/>
                      </a:lnTo>
                      <a:cubicBezTo>
                        <a:pt x="28688" y="29"/>
                        <a:pt x="28584" y="0"/>
                        <a:pt x="28469" y="0"/>
                      </a:cubicBezTo>
                      <a:close/>
                      <a:moveTo>
                        <a:pt x="30587" y="0"/>
                      </a:moveTo>
                      <a:lnTo>
                        <a:pt x="29540" y="0"/>
                      </a:lnTo>
                      <a:cubicBezTo>
                        <a:pt x="29419" y="0"/>
                        <a:pt x="29338" y="40"/>
                        <a:pt x="29350" y="75"/>
                      </a:cubicBezTo>
                      <a:lnTo>
                        <a:pt x="29396" y="167"/>
                      </a:lnTo>
                      <a:cubicBezTo>
                        <a:pt x="29407" y="213"/>
                        <a:pt x="29522" y="242"/>
                        <a:pt x="29637" y="242"/>
                      </a:cubicBezTo>
                      <a:lnTo>
                        <a:pt x="30696" y="242"/>
                      </a:lnTo>
                      <a:cubicBezTo>
                        <a:pt x="30817" y="242"/>
                        <a:pt x="30898" y="202"/>
                        <a:pt x="30886" y="167"/>
                      </a:cubicBezTo>
                      <a:lnTo>
                        <a:pt x="30840" y="75"/>
                      </a:lnTo>
                      <a:cubicBezTo>
                        <a:pt x="30817" y="29"/>
                        <a:pt x="30714" y="0"/>
                        <a:pt x="30587" y="0"/>
                      </a:cubicBezTo>
                      <a:close/>
                      <a:moveTo>
                        <a:pt x="2751" y="391"/>
                      </a:moveTo>
                      <a:lnTo>
                        <a:pt x="1744" y="391"/>
                      </a:lnTo>
                      <a:cubicBezTo>
                        <a:pt x="1623" y="391"/>
                        <a:pt x="1514" y="426"/>
                        <a:pt x="1491" y="460"/>
                      </a:cubicBezTo>
                      <a:lnTo>
                        <a:pt x="1335" y="817"/>
                      </a:lnTo>
                      <a:cubicBezTo>
                        <a:pt x="1312" y="858"/>
                        <a:pt x="1399" y="892"/>
                        <a:pt x="1519" y="892"/>
                      </a:cubicBezTo>
                      <a:lnTo>
                        <a:pt x="2550" y="892"/>
                      </a:lnTo>
                      <a:cubicBezTo>
                        <a:pt x="2670" y="892"/>
                        <a:pt x="2785" y="858"/>
                        <a:pt x="2803" y="817"/>
                      </a:cubicBezTo>
                      <a:lnTo>
                        <a:pt x="2947" y="460"/>
                      </a:lnTo>
                      <a:cubicBezTo>
                        <a:pt x="2952" y="420"/>
                        <a:pt x="2872" y="391"/>
                        <a:pt x="2751" y="391"/>
                      </a:cubicBezTo>
                      <a:close/>
                      <a:moveTo>
                        <a:pt x="4828" y="391"/>
                      </a:moveTo>
                      <a:lnTo>
                        <a:pt x="3821" y="391"/>
                      </a:lnTo>
                      <a:cubicBezTo>
                        <a:pt x="3700" y="391"/>
                        <a:pt x="3591" y="426"/>
                        <a:pt x="3580" y="460"/>
                      </a:cubicBezTo>
                      <a:lnTo>
                        <a:pt x="3442" y="817"/>
                      </a:lnTo>
                      <a:cubicBezTo>
                        <a:pt x="3424" y="858"/>
                        <a:pt x="3511" y="892"/>
                        <a:pt x="3631" y="892"/>
                      </a:cubicBezTo>
                      <a:lnTo>
                        <a:pt x="4662" y="892"/>
                      </a:lnTo>
                      <a:cubicBezTo>
                        <a:pt x="4782" y="892"/>
                        <a:pt x="4892" y="858"/>
                        <a:pt x="4915" y="817"/>
                      </a:cubicBezTo>
                      <a:lnTo>
                        <a:pt x="5036" y="460"/>
                      </a:lnTo>
                      <a:cubicBezTo>
                        <a:pt x="5036" y="420"/>
                        <a:pt x="4949" y="391"/>
                        <a:pt x="4828" y="391"/>
                      </a:cubicBezTo>
                      <a:close/>
                      <a:moveTo>
                        <a:pt x="6906" y="391"/>
                      </a:moveTo>
                      <a:lnTo>
                        <a:pt x="5899" y="391"/>
                      </a:lnTo>
                      <a:cubicBezTo>
                        <a:pt x="5778" y="391"/>
                        <a:pt x="5669" y="426"/>
                        <a:pt x="5657" y="460"/>
                      </a:cubicBezTo>
                      <a:lnTo>
                        <a:pt x="5542" y="817"/>
                      </a:lnTo>
                      <a:cubicBezTo>
                        <a:pt x="5525" y="858"/>
                        <a:pt x="5611" y="892"/>
                        <a:pt x="5738" y="892"/>
                      </a:cubicBezTo>
                      <a:lnTo>
                        <a:pt x="6762" y="892"/>
                      </a:lnTo>
                      <a:cubicBezTo>
                        <a:pt x="6889" y="892"/>
                        <a:pt x="6992" y="858"/>
                        <a:pt x="7009" y="817"/>
                      </a:cubicBezTo>
                      <a:lnTo>
                        <a:pt x="7107" y="460"/>
                      </a:lnTo>
                      <a:cubicBezTo>
                        <a:pt x="7113" y="420"/>
                        <a:pt x="7021" y="391"/>
                        <a:pt x="6906" y="391"/>
                      </a:cubicBezTo>
                      <a:close/>
                      <a:moveTo>
                        <a:pt x="8978" y="391"/>
                      </a:moveTo>
                      <a:lnTo>
                        <a:pt x="7971" y="391"/>
                      </a:lnTo>
                      <a:cubicBezTo>
                        <a:pt x="7850" y="391"/>
                        <a:pt x="7740" y="426"/>
                        <a:pt x="7735" y="460"/>
                      </a:cubicBezTo>
                      <a:lnTo>
                        <a:pt x="7643" y="817"/>
                      </a:lnTo>
                      <a:cubicBezTo>
                        <a:pt x="7625" y="858"/>
                        <a:pt x="7717" y="892"/>
                        <a:pt x="7844" y="892"/>
                      </a:cubicBezTo>
                      <a:lnTo>
                        <a:pt x="8874" y="892"/>
                      </a:lnTo>
                      <a:cubicBezTo>
                        <a:pt x="8995" y="892"/>
                        <a:pt x="9098" y="858"/>
                        <a:pt x="9110" y="817"/>
                      </a:cubicBezTo>
                      <a:lnTo>
                        <a:pt x="9191" y="460"/>
                      </a:lnTo>
                      <a:cubicBezTo>
                        <a:pt x="9196" y="420"/>
                        <a:pt x="9104" y="391"/>
                        <a:pt x="8978" y="391"/>
                      </a:cubicBezTo>
                      <a:close/>
                      <a:moveTo>
                        <a:pt x="11061" y="391"/>
                      </a:moveTo>
                      <a:lnTo>
                        <a:pt x="10054" y="391"/>
                      </a:lnTo>
                      <a:cubicBezTo>
                        <a:pt x="9927" y="391"/>
                        <a:pt x="9829" y="426"/>
                        <a:pt x="9824" y="460"/>
                      </a:cubicBezTo>
                      <a:lnTo>
                        <a:pt x="9749" y="817"/>
                      </a:lnTo>
                      <a:cubicBezTo>
                        <a:pt x="9743" y="858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6" y="858"/>
                        <a:pt x="11216" y="817"/>
                      </a:cubicBezTo>
                      <a:lnTo>
                        <a:pt x="11274" y="460"/>
                      </a:lnTo>
                      <a:cubicBezTo>
                        <a:pt x="11274" y="420"/>
                        <a:pt x="11182" y="391"/>
                        <a:pt x="11061" y="391"/>
                      </a:cubicBezTo>
                      <a:close/>
                      <a:moveTo>
                        <a:pt x="13138" y="391"/>
                      </a:moveTo>
                      <a:lnTo>
                        <a:pt x="12131" y="391"/>
                      </a:lnTo>
                      <a:cubicBezTo>
                        <a:pt x="12010" y="391"/>
                        <a:pt x="11907" y="426"/>
                        <a:pt x="11901" y="460"/>
                      </a:cubicBezTo>
                      <a:lnTo>
                        <a:pt x="11849" y="817"/>
                      </a:lnTo>
                      <a:cubicBezTo>
                        <a:pt x="11844" y="858"/>
                        <a:pt x="11936" y="892"/>
                        <a:pt x="12056" y="892"/>
                      </a:cubicBezTo>
                      <a:lnTo>
                        <a:pt x="13087" y="892"/>
                      </a:lnTo>
                      <a:cubicBezTo>
                        <a:pt x="13207" y="892"/>
                        <a:pt x="13311" y="858"/>
                        <a:pt x="13317" y="817"/>
                      </a:cubicBezTo>
                      <a:lnTo>
                        <a:pt x="13346" y="460"/>
                      </a:lnTo>
                      <a:cubicBezTo>
                        <a:pt x="13351" y="420"/>
                        <a:pt x="13259" y="391"/>
                        <a:pt x="13138" y="391"/>
                      </a:cubicBezTo>
                      <a:close/>
                      <a:moveTo>
                        <a:pt x="15216" y="391"/>
                      </a:moveTo>
                      <a:lnTo>
                        <a:pt x="14209" y="391"/>
                      </a:lnTo>
                      <a:cubicBezTo>
                        <a:pt x="14088" y="391"/>
                        <a:pt x="13984" y="426"/>
                        <a:pt x="13984" y="460"/>
                      </a:cubicBezTo>
                      <a:lnTo>
                        <a:pt x="13967" y="817"/>
                      </a:lnTo>
                      <a:cubicBezTo>
                        <a:pt x="13967" y="858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35" y="858"/>
                        <a:pt x="15435" y="817"/>
                      </a:cubicBezTo>
                      <a:lnTo>
                        <a:pt x="15440" y="460"/>
                      </a:lnTo>
                      <a:cubicBezTo>
                        <a:pt x="15435" y="420"/>
                        <a:pt x="15337" y="391"/>
                        <a:pt x="15216" y="391"/>
                      </a:cubicBezTo>
                      <a:close/>
                      <a:moveTo>
                        <a:pt x="17293" y="391"/>
                      </a:moveTo>
                      <a:lnTo>
                        <a:pt x="16286" y="391"/>
                      </a:lnTo>
                      <a:cubicBezTo>
                        <a:pt x="16165" y="391"/>
                        <a:pt x="16073" y="426"/>
                        <a:pt x="16073" y="460"/>
                      </a:cubicBezTo>
                      <a:lnTo>
                        <a:pt x="16073" y="817"/>
                      </a:lnTo>
                      <a:cubicBezTo>
                        <a:pt x="16073" y="858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8"/>
                        <a:pt x="17541" y="817"/>
                      </a:cubicBezTo>
                      <a:lnTo>
                        <a:pt x="17524" y="460"/>
                      </a:lnTo>
                      <a:cubicBezTo>
                        <a:pt x="17512" y="420"/>
                        <a:pt x="17408" y="391"/>
                        <a:pt x="17293" y="391"/>
                      </a:cubicBezTo>
                      <a:close/>
                      <a:moveTo>
                        <a:pt x="19377" y="391"/>
                      </a:moveTo>
                      <a:lnTo>
                        <a:pt x="18370" y="391"/>
                      </a:lnTo>
                      <a:cubicBezTo>
                        <a:pt x="18243" y="391"/>
                        <a:pt x="18151" y="426"/>
                        <a:pt x="18151" y="460"/>
                      </a:cubicBezTo>
                      <a:lnTo>
                        <a:pt x="18174" y="817"/>
                      </a:lnTo>
                      <a:cubicBezTo>
                        <a:pt x="18174" y="858"/>
                        <a:pt x="18272" y="892"/>
                        <a:pt x="18398" y="892"/>
                      </a:cubicBezTo>
                      <a:lnTo>
                        <a:pt x="19423" y="892"/>
                      </a:lnTo>
                      <a:cubicBezTo>
                        <a:pt x="19549" y="892"/>
                        <a:pt x="19641" y="858"/>
                        <a:pt x="19641" y="817"/>
                      </a:cubicBezTo>
                      <a:lnTo>
                        <a:pt x="19607" y="460"/>
                      </a:lnTo>
                      <a:cubicBezTo>
                        <a:pt x="19590" y="420"/>
                        <a:pt x="19492" y="391"/>
                        <a:pt x="19377" y="391"/>
                      </a:cubicBezTo>
                      <a:close/>
                      <a:moveTo>
                        <a:pt x="21448" y="391"/>
                      </a:moveTo>
                      <a:lnTo>
                        <a:pt x="20441" y="391"/>
                      </a:lnTo>
                      <a:cubicBezTo>
                        <a:pt x="20315" y="391"/>
                        <a:pt x="20223" y="426"/>
                        <a:pt x="20228" y="460"/>
                      </a:cubicBezTo>
                      <a:lnTo>
                        <a:pt x="20274" y="817"/>
                      </a:lnTo>
                      <a:cubicBezTo>
                        <a:pt x="20280" y="858"/>
                        <a:pt x="20384" y="892"/>
                        <a:pt x="20505" y="892"/>
                      </a:cubicBezTo>
                      <a:lnTo>
                        <a:pt x="21535" y="892"/>
                      </a:lnTo>
                      <a:cubicBezTo>
                        <a:pt x="21656" y="892"/>
                        <a:pt x="21748" y="858"/>
                        <a:pt x="21742" y="817"/>
                      </a:cubicBezTo>
                      <a:lnTo>
                        <a:pt x="21684" y="460"/>
                      </a:lnTo>
                      <a:cubicBezTo>
                        <a:pt x="21679" y="420"/>
                        <a:pt x="21569" y="391"/>
                        <a:pt x="21448" y="391"/>
                      </a:cubicBezTo>
                      <a:close/>
                      <a:moveTo>
                        <a:pt x="23526" y="391"/>
                      </a:moveTo>
                      <a:lnTo>
                        <a:pt x="22519" y="391"/>
                      </a:lnTo>
                      <a:cubicBezTo>
                        <a:pt x="22398" y="391"/>
                        <a:pt x="22312" y="426"/>
                        <a:pt x="22317" y="460"/>
                      </a:cubicBezTo>
                      <a:lnTo>
                        <a:pt x="22381" y="817"/>
                      </a:lnTo>
                      <a:cubicBezTo>
                        <a:pt x="22386" y="858"/>
                        <a:pt x="22496" y="892"/>
                        <a:pt x="22617" y="892"/>
                      </a:cubicBezTo>
                      <a:lnTo>
                        <a:pt x="23647" y="892"/>
                      </a:lnTo>
                      <a:cubicBezTo>
                        <a:pt x="23768" y="892"/>
                        <a:pt x="23865" y="858"/>
                        <a:pt x="23848" y="817"/>
                      </a:cubicBezTo>
                      <a:lnTo>
                        <a:pt x="23768" y="460"/>
                      </a:lnTo>
                      <a:cubicBezTo>
                        <a:pt x="23756" y="420"/>
                        <a:pt x="23647" y="391"/>
                        <a:pt x="23526" y="391"/>
                      </a:cubicBezTo>
                      <a:close/>
                      <a:moveTo>
                        <a:pt x="25603" y="391"/>
                      </a:moveTo>
                      <a:lnTo>
                        <a:pt x="24596" y="391"/>
                      </a:lnTo>
                      <a:cubicBezTo>
                        <a:pt x="24475" y="391"/>
                        <a:pt x="24389" y="426"/>
                        <a:pt x="24395" y="460"/>
                      </a:cubicBezTo>
                      <a:lnTo>
                        <a:pt x="24481" y="817"/>
                      </a:lnTo>
                      <a:cubicBezTo>
                        <a:pt x="24487" y="858"/>
                        <a:pt x="24596" y="892"/>
                        <a:pt x="24723" y="892"/>
                      </a:cubicBezTo>
                      <a:lnTo>
                        <a:pt x="25753" y="892"/>
                      </a:lnTo>
                      <a:cubicBezTo>
                        <a:pt x="25874" y="892"/>
                        <a:pt x="25966" y="858"/>
                        <a:pt x="25954" y="817"/>
                      </a:cubicBezTo>
                      <a:lnTo>
                        <a:pt x="25857" y="460"/>
                      </a:lnTo>
                      <a:cubicBezTo>
                        <a:pt x="25834" y="420"/>
                        <a:pt x="25724" y="391"/>
                        <a:pt x="25603" y="391"/>
                      </a:cubicBezTo>
                      <a:close/>
                      <a:moveTo>
                        <a:pt x="27681" y="391"/>
                      </a:moveTo>
                      <a:lnTo>
                        <a:pt x="26674" y="391"/>
                      </a:lnTo>
                      <a:cubicBezTo>
                        <a:pt x="26553" y="391"/>
                        <a:pt x="26467" y="426"/>
                        <a:pt x="26484" y="460"/>
                      </a:cubicBezTo>
                      <a:lnTo>
                        <a:pt x="26587" y="817"/>
                      </a:lnTo>
                      <a:cubicBezTo>
                        <a:pt x="26605" y="858"/>
                        <a:pt x="26714" y="892"/>
                        <a:pt x="26835" y="892"/>
                      </a:cubicBezTo>
                      <a:lnTo>
                        <a:pt x="27865" y="892"/>
                      </a:lnTo>
                      <a:cubicBezTo>
                        <a:pt x="27986" y="892"/>
                        <a:pt x="28072" y="858"/>
                        <a:pt x="28055" y="817"/>
                      </a:cubicBezTo>
                      <a:lnTo>
                        <a:pt x="27928" y="460"/>
                      </a:lnTo>
                      <a:cubicBezTo>
                        <a:pt x="27911" y="420"/>
                        <a:pt x="27807" y="391"/>
                        <a:pt x="27681" y="391"/>
                      </a:cubicBezTo>
                      <a:close/>
                      <a:moveTo>
                        <a:pt x="30760" y="391"/>
                      </a:moveTo>
                      <a:lnTo>
                        <a:pt x="28745" y="391"/>
                      </a:lnTo>
                      <a:cubicBezTo>
                        <a:pt x="28625" y="391"/>
                        <a:pt x="28538" y="426"/>
                        <a:pt x="28561" y="460"/>
                      </a:cubicBezTo>
                      <a:lnTo>
                        <a:pt x="28699" y="817"/>
                      </a:lnTo>
                      <a:cubicBezTo>
                        <a:pt x="28711" y="858"/>
                        <a:pt x="28826" y="892"/>
                        <a:pt x="28947" y="892"/>
                      </a:cubicBezTo>
                      <a:lnTo>
                        <a:pt x="30990" y="892"/>
                      </a:lnTo>
                      <a:cubicBezTo>
                        <a:pt x="31116" y="892"/>
                        <a:pt x="31203" y="858"/>
                        <a:pt x="31180" y="817"/>
                      </a:cubicBezTo>
                      <a:lnTo>
                        <a:pt x="31019" y="460"/>
                      </a:lnTo>
                      <a:cubicBezTo>
                        <a:pt x="31001" y="420"/>
                        <a:pt x="30886" y="391"/>
                        <a:pt x="30760" y="391"/>
                      </a:cubicBezTo>
                      <a:close/>
                      <a:moveTo>
                        <a:pt x="30242" y="1565"/>
                      </a:moveTo>
                      <a:lnTo>
                        <a:pt x="31295" y="1565"/>
                      </a:lnTo>
                      <a:cubicBezTo>
                        <a:pt x="31416" y="1565"/>
                        <a:pt x="31502" y="1525"/>
                        <a:pt x="31479" y="1485"/>
                      </a:cubicBezTo>
                      <a:lnTo>
                        <a:pt x="31312" y="1117"/>
                      </a:lnTo>
                      <a:cubicBezTo>
                        <a:pt x="31295" y="1070"/>
                        <a:pt x="31180" y="1036"/>
                        <a:pt x="31053" y="1036"/>
                      </a:cubicBezTo>
                      <a:lnTo>
                        <a:pt x="30029" y="1036"/>
                      </a:lnTo>
                      <a:cubicBezTo>
                        <a:pt x="29902" y="1036"/>
                        <a:pt x="29816" y="1070"/>
                        <a:pt x="29833" y="1117"/>
                      </a:cubicBezTo>
                      <a:lnTo>
                        <a:pt x="29983" y="1485"/>
                      </a:lnTo>
                      <a:cubicBezTo>
                        <a:pt x="30006" y="1525"/>
                        <a:pt x="30121" y="1565"/>
                        <a:pt x="30242" y="1565"/>
                      </a:cubicBezTo>
                      <a:close/>
                      <a:moveTo>
                        <a:pt x="28095" y="1565"/>
                      </a:moveTo>
                      <a:lnTo>
                        <a:pt x="29143" y="1565"/>
                      </a:lnTo>
                      <a:cubicBezTo>
                        <a:pt x="29263" y="1565"/>
                        <a:pt x="29361" y="1525"/>
                        <a:pt x="29338" y="1485"/>
                      </a:cubicBezTo>
                      <a:lnTo>
                        <a:pt x="29194" y="1117"/>
                      </a:lnTo>
                      <a:cubicBezTo>
                        <a:pt x="29177" y="1070"/>
                        <a:pt x="29062" y="1036"/>
                        <a:pt x="28941" y="1036"/>
                      </a:cubicBezTo>
                      <a:lnTo>
                        <a:pt x="27911" y="1036"/>
                      </a:lnTo>
                      <a:cubicBezTo>
                        <a:pt x="27790" y="1036"/>
                        <a:pt x="27704" y="1070"/>
                        <a:pt x="27721" y="1117"/>
                      </a:cubicBezTo>
                      <a:lnTo>
                        <a:pt x="27848" y="1485"/>
                      </a:lnTo>
                      <a:cubicBezTo>
                        <a:pt x="27853" y="1525"/>
                        <a:pt x="27963" y="1565"/>
                        <a:pt x="28095" y="1565"/>
                      </a:cubicBezTo>
                      <a:close/>
                      <a:moveTo>
                        <a:pt x="25937" y="1565"/>
                      </a:moveTo>
                      <a:lnTo>
                        <a:pt x="26984" y="1565"/>
                      </a:lnTo>
                      <a:cubicBezTo>
                        <a:pt x="27105" y="1565"/>
                        <a:pt x="27203" y="1525"/>
                        <a:pt x="27186" y="1485"/>
                      </a:cubicBezTo>
                      <a:lnTo>
                        <a:pt x="27065" y="1117"/>
                      </a:lnTo>
                      <a:cubicBezTo>
                        <a:pt x="27048" y="1070"/>
                        <a:pt x="26944" y="1036"/>
                        <a:pt x="26812" y="1036"/>
                      </a:cubicBezTo>
                      <a:lnTo>
                        <a:pt x="25782" y="1036"/>
                      </a:lnTo>
                      <a:cubicBezTo>
                        <a:pt x="25661" y="1036"/>
                        <a:pt x="25569" y="1070"/>
                        <a:pt x="25580" y="1117"/>
                      </a:cubicBezTo>
                      <a:lnTo>
                        <a:pt x="25684" y="1485"/>
                      </a:lnTo>
                      <a:cubicBezTo>
                        <a:pt x="25707" y="1525"/>
                        <a:pt x="25810" y="1565"/>
                        <a:pt x="25937" y="1565"/>
                      </a:cubicBezTo>
                      <a:close/>
                      <a:moveTo>
                        <a:pt x="23785" y="1565"/>
                      </a:moveTo>
                      <a:lnTo>
                        <a:pt x="24832" y="1565"/>
                      </a:lnTo>
                      <a:cubicBezTo>
                        <a:pt x="24959" y="1565"/>
                        <a:pt x="25051" y="1525"/>
                        <a:pt x="25045" y="1485"/>
                      </a:cubicBezTo>
                      <a:lnTo>
                        <a:pt x="24947" y="1117"/>
                      </a:lnTo>
                      <a:cubicBezTo>
                        <a:pt x="24936" y="1070"/>
                        <a:pt x="24826" y="1036"/>
                        <a:pt x="24706" y="1036"/>
                      </a:cubicBezTo>
                      <a:lnTo>
                        <a:pt x="23675" y="1036"/>
                      </a:lnTo>
                      <a:cubicBezTo>
                        <a:pt x="23555" y="1036"/>
                        <a:pt x="23457" y="1070"/>
                        <a:pt x="23468" y="1117"/>
                      </a:cubicBezTo>
                      <a:lnTo>
                        <a:pt x="23543" y="1485"/>
                      </a:lnTo>
                      <a:cubicBezTo>
                        <a:pt x="23555" y="1525"/>
                        <a:pt x="23664" y="1565"/>
                        <a:pt x="23785" y="1565"/>
                      </a:cubicBezTo>
                      <a:close/>
                      <a:moveTo>
                        <a:pt x="21632" y="1565"/>
                      </a:moveTo>
                      <a:lnTo>
                        <a:pt x="22686" y="1565"/>
                      </a:lnTo>
                      <a:cubicBezTo>
                        <a:pt x="22806" y="1565"/>
                        <a:pt x="22899" y="1525"/>
                        <a:pt x="22893" y="1485"/>
                      </a:cubicBezTo>
                      <a:lnTo>
                        <a:pt x="22818" y="1117"/>
                      </a:lnTo>
                      <a:cubicBezTo>
                        <a:pt x="22812" y="1070"/>
                        <a:pt x="22703" y="1036"/>
                        <a:pt x="22582" y="1036"/>
                      </a:cubicBezTo>
                      <a:lnTo>
                        <a:pt x="21552" y="1036"/>
                      </a:lnTo>
                      <a:cubicBezTo>
                        <a:pt x="21431" y="1036"/>
                        <a:pt x="21339" y="1070"/>
                        <a:pt x="21345" y="1117"/>
                      </a:cubicBezTo>
                      <a:lnTo>
                        <a:pt x="21402" y="1485"/>
                      </a:lnTo>
                      <a:cubicBezTo>
                        <a:pt x="21397" y="1525"/>
                        <a:pt x="21506" y="1565"/>
                        <a:pt x="21632" y="1565"/>
                      </a:cubicBezTo>
                      <a:close/>
                      <a:moveTo>
                        <a:pt x="19474" y="1565"/>
                      </a:moveTo>
                      <a:lnTo>
                        <a:pt x="20528" y="1565"/>
                      </a:lnTo>
                      <a:cubicBezTo>
                        <a:pt x="20648" y="1565"/>
                        <a:pt x="20746" y="1525"/>
                        <a:pt x="20740" y="1485"/>
                      </a:cubicBezTo>
                      <a:lnTo>
                        <a:pt x="20689" y="1117"/>
                      </a:lnTo>
                      <a:cubicBezTo>
                        <a:pt x="20683" y="1070"/>
                        <a:pt x="20585" y="1036"/>
                        <a:pt x="20459" y="1036"/>
                      </a:cubicBezTo>
                      <a:lnTo>
                        <a:pt x="19434" y="1036"/>
                      </a:lnTo>
                      <a:cubicBezTo>
                        <a:pt x="19308" y="1036"/>
                        <a:pt x="19210" y="1070"/>
                        <a:pt x="19215" y="1117"/>
                      </a:cubicBezTo>
                      <a:lnTo>
                        <a:pt x="19250" y="1485"/>
                      </a:lnTo>
                      <a:cubicBezTo>
                        <a:pt x="19244" y="1525"/>
                        <a:pt x="19354" y="1565"/>
                        <a:pt x="19474" y="1565"/>
                      </a:cubicBezTo>
                      <a:close/>
                      <a:moveTo>
                        <a:pt x="17322" y="1565"/>
                      </a:moveTo>
                      <a:lnTo>
                        <a:pt x="18375" y="1565"/>
                      </a:lnTo>
                      <a:cubicBezTo>
                        <a:pt x="18496" y="1565"/>
                        <a:pt x="18600" y="1525"/>
                        <a:pt x="18600" y="1485"/>
                      </a:cubicBezTo>
                      <a:lnTo>
                        <a:pt x="18565" y="1117"/>
                      </a:lnTo>
                      <a:cubicBezTo>
                        <a:pt x="18565" y="1070"/>
                        <a:pt x="18462" y="1036"/>
                        <a:pt x="18335" y="1036"/>
                      </a:cubicBezTo>
                      <a:lnTo>
                        <a:pt x="17311" y="1036"/>
                      </a:lnTo>
                      <a:cubicBezTo>
                        <a:pt x="17184" y="1036"/>
                        <a:pt x="17086" y="1070"/>
                        <a:pt x="17086" y="1117"/>
                      </a:cubicBezTo>
                      <a:lnTo>
                        <a:pt x="17092" y="1485"/>
                      </a:lnTo>
                      <a:cubicBezTo>
                        <a:pt x="17092" y="1525"/>
                        <a:pt x="17201" y="1565"/>
                        <a:pt x="17322" y="1565"/>
                      </a:cubicBezTo>
                      <a:close/>
                      <a:moveTo>
                        <a:pt x="15170" y="1565"/>
                      </a:moveTo>
                      <a:lnTo>
                        <a:pt x="16223" y="1565"/>
                      </a:lnTo>
                      <a:cubicBezTo>
                        <a:pt x="16344" y="1565"/>
                        <a:pt x="16447" y="1525"/>
                        <a:pt x="16447" y="1485"/>
                      </a:cubicBezTo>
                      <a:lnTo>
                        <a:pt x="16447" y="1117"/>
                      </a:lnTo>
                      <a:cubicBezTo>
                        <a:pt x="16447" y="1070"/>
                        <a:pt x="16344" y="1036"/>
                        <a:pt x="16223" y="1036"/>
                      </a:cubicBezTo>
                      <a:lnTo>
                        <a:pt x="15193" y="1036"/>
                      </a:lnTo>
                      <a:cubicBezTo>
                        <a:pt x="15072" y="1036"/>
                        <a:pt x="14968" y="1070"/>
                        <a:pt x="14968" y="1117"/>
                      </a:cubicBezTo>
                      <a:lnTo>
                        <a:pt x="14957" y="1485"/>
                      </a:lnTo>
                      <a:cubicBezTo>
                        <a:pt x="14945" y="1525"/>
                        <a:pt x="15043" y="1565"/>
                        <a:pt x="15170" y="1565"/>
                      </a:cubicBezTo>
                      <a:close/>
                      <a:moveTo>
                        <a:pt x="13012" y="1565"/>
                      </a:moveTo>
                      <a:lnTo>
                        <a:pt x="14065" y="1565"/>
                      </a:lnTo>
                      <a:cubicBezTo>
                        <a:pt x="14186" y="1565"/>
                        <a:pt x="14295" y="1525"/>
                        <a:pt x="14295" y="1485"/>
                      </a:cubicBezTo>
                      <a:lnTo>
                        <a:pt x="14318" y="1117"/>
                      </a:lnTo>
                      <a:cubicBezTo>
                        <a:pt x="14318" y="1070"/>
                        <a:pt x="14220" y="1036"/>
                        <a:pt x="14099" y="1036"/>
                      </a:cubicBezTo>
                      <a:lnTo>
                        <a:pt x="13069" y="1036"/>
                      </a:lnTo>
                      <a:cubicBezTo>
                        <a:pt x="12948" y="1036"/>
                        <a:pt x="12851" y="1070"/>
                        <a:pt x="12839" y="1117"/>
                      </a:cubicBezTo>
                      <a:lnTo>
                        <a:pt x="12805" y="1485"/>
                      </a:lnTo>
                      <a:cubicBezTo>
                        <a:pt x="12793" y="1525"/>
                        <a:pt x="12891" y="1565"/>
                        <a:pt x="13012" y="1565"/>
                      </a:cubicBezTo>
                      <a:close/>
                      <a:moveTo>
                        <a:pt x="10865" y="1565"/>
                      </a:moveTo>
                      <a:lnTo>
                        <a:pt x="11913" y="1565"/>
                      </a:lnTo>
                      <a:cubicBezTo>
                        <a:pt x="12039" y="1565"/>
                        <a:pt x="12143" y="1525"/>
                        <a:pt x="12154" y="1485"/>
                      </a:cubicBezTo>
                      <a:lnTo>
                        <a:pt x="12195" y="1117"/>
                      </a:lnTo>
                      <a:cubicBezTo>
                        <a:pt x="12200" y="1070"/>
                        <a:pt x="12103" y="1036"/>
                        <a:pt x="11982" y="1036"/>
                      </a:cubicBezTo>
                      <a:lnTo>
                        <a:pt x="10952" y="1036"/>
                      </a:lnTo>
                      <a:cubicBezTo>
                        <a:pt x="10831" y="1036"/>
                        <a:pt x="10721" y="1070"/>
                        <a:pt x="10710" y="1117"/>
                      </a:cubicBezTo>
                      <a:lnTo>
                        <a:pt x="10647" y="1485"/>
                      </a:lnTo>
                      <a:cubicBezTo>
                        <a:pt x="10641" y="1525"/>
                        <a:pt x="10744" y="1565"/>
                        <a:pt x="10865" y="1565"/>
                      </a:cubicBezTo>
                      <a:close/>
                      <a:moveTo>
                        <a:pt x="8713" y="1565"/>
                      </a:moveTo>
                      <a:lnTo>
                        <a:pt x="9766" y="1565"/>
                      </a:lnTo>
                      <a:cubicBezTo>
                        <a:pt x="9887" y="1565"/>
                        <a:pt x="9990" y="1525"/>
                        <a:pt x="10008" y="1485"/>
                      </a:cubicBezTo>
                      <a:lnTo>
                        <a:pt x="10083" y="1117"/>
                      </a:lnTo>
                      <a:cubicBezTo>
                        <a:pt x="10088" y="1070"/>
                        <a:pt x="9996" y="1036"/>
                        <a:pt x="9870" y="1036"/>
                      </a:cubicBezTo>
                      <a:lnTo>
                        <a:pt x="8828" y="1036"/>
                      </a:lnTo>
                      <a:cubicBezTo>
                        <a:pt x="8707" y="1036"/>
                        <a:pt x="8598" y="1070"/>
                        <a:pt x="8592" y="1117"/>
                      </a:cubicBezTo>
                      <a:lnTo>
                        <a:pt x="8506" y="1485"/>
                      </a:lnTo>
                      <a:cubicBezTo>
                        <a:pt x="8488" y="1525"/>
                        <a:pt x="8586" y="1565"/>
                        <a:pt x="8713" y="1565"/>
                      </a:cubicBezTo>
                      <a:close/>
                      <a:moveTo>
                        <a:pt x="6555" y="1565"/>
                      </a:moveTo>
                      <a:lnTo>
                        <a:pt x="7608" y="1565"/>
                      </a:lnTo>
                      <a:cubicBezTo>
                        <a:pt x="7729" y="1565"/>
                        <a:pt x="7844" y="1525"/>
                        <a:pt x="7850" y="1485"/>
                      </a:cubicBezTo>
                      <a:lnTo>
                        <a:pt x="7942" y="1117"/>
                      </a:lnTo>
                      <a:cubicBezTo>
                        <a:pt x="7959" y="1070"/>
                        <a:pt x="7867" y="1036"/>
                        <a:pt x="7740" y="1036"/>
                      </a:cubicBezTo>
                      <a:lnTo>
                        <a:pt x="6716" y="1036"/>
                      </a:lnTo>
                      <a:cubicBezTo>
                        <a:pt x="6589" y="1036"/>
                        <a:pt x="6486" y="1070"/>
                        <a:pt x="6469" y="1117"/>
                      </a:cubicBezTo>
                      <a:lnTo>
                        <a:pt x="6359" y="1485"/>
                      </a:lnTo>
                      <a:cubicBezTo>
                        <a:pt x="6342" y="1525"/>
                        <a:pt x="6434" y="1565"/>
                        <a:pt x="6555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25"/>
                        <a:pt x="5709" y="1485"/>
                      </a:cubicBezTo>
                      <a:lnTo>
                        <a:pt x="5818" y="1117"/>
                      </a:lnTo>
                      <a:cubicBezTo>
                        <a:pt x="5836" y="1070"/>
                        <a:pt x="5749" y="1036"/>
                        <a:pt x="5617" y="1036"/>
                      </a:cubicBezTo>
                      <a:lnTo>
                        <a:pt x="4592" y="1036"/>
                      </a:lnTo>
                      <a:cubicBezTo>
                        <a:pt x="4466" y="1036"/>
                        <a:pt x="4351" y="1070"/>
                        <a:pt x="4339" y="1117"/>
                      </a:cubicBezTo>
                      <a:lnTo>
                        <a:pt x="4207" y="1485"/>
                      </a:lnTo>
                      <a:cubicBezTo>
                        <a:pt x="4190" y="1525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8" y="1565"/>
                        <a:pt x="3534" y="1525"/>
                        <a:pt x="3557" y="1485"/>
                      </a:cubicBezTo>
                      <a:lnTo>
                        <a:pt x="3695" y="1117"/>
                      </a:lnTo>
                      <a:cubicBezTo>
                        <a:pt x="3706" y="1070"/>
                        <a:pt x="3620" y="1036"/>
                        <a:pt x="3499" y="1036"/>
                      </a:cubicBezTo>
                      <a:lnTo>
                        <a:pt x="1439" y="1036"/>
                      </a:lnTo>
                      <a:cubicBezTo>
                        <a:pt x="1318" y="1036"/>
                        <a:pt x="1203" y="1070"/>
                        <a:pt x="1180" y="1117"/>
                      </a:cubicBezTo>
                      <a:lnTo>
                        <a:pt x="1019" y="1485"/>
                      </a:lnTo>
                      <a:cubicBezTo>
                        <a:pt x="1001" y="1525"/>
                        <a:pt x="1088" y="1565"/>
                        <a:pt x="1209" y="1565"/>
                      </a:cubicBezTo>
                      <a:close/>
                      <a:moveTo>
                        <a:pt x="26720" y="2268"/>
                      </a:moveTo>
                      <a:lnTo>
                        <a:pt x="27790" y="2268"/>
                      </a:lnTo>
                      <a:cubicBezTo>
                        <a:pt x="27923" y="2268"/>
                        <a:pt x="28009" y="2233"/>
                        <a:pt x="27992" y="2181"/>
                      </a:cubicBezTo>
                      <a:lnTo>
                        <a:pt x="27865" y="1801"/>
                      </a:lnTo>
                      <a:cubicBezTo>
                        <a:pt x="27848" y="1755"/>
                        <a:pt x="27733" y="1721"/>
                        <a:pt x="27612" y="1721"/>
                      </a:cubicBezTo>
                      <a:lnTo>
                        <a:pt x="26559" y="1721"/>
                      </a:lnTo>
                      <a:cubicBezTo>
                        <a:pt x="26438" y="1721"/>
                        <a:pt x="26346" y="1755"/>
                        <a:pt x="26357" y="1801"/>
                      </a:cubicBezTo>
                      <a:lnTo>
                        <a:pt x="26472" y="2181"/>
                      </a:lnTo>
                      <a:cubicBezTo>
                        <a:pt x="26472" y="2233"/>
                        <a:pt x="26587" y="2268"/>
                        <a:pt x="26720" y="2268"/>
                      </a:cubicBezTo>
                      <a:close/>
                      <a:moveTo>
                        <a:pt x="24516" y="2268"/>
                      </a:moveTo>
                      <a:lnTo>
                        <a:pt x="25592" y="2268"/>
                      </a:lnTo>
                      <a:cubicBezTo>
                        <a:pt x="25718" y="2268"/>
                        <a:pt x="25810" y="2233"/>
                        <a:pt x="25799" y="2181"/>
                      </a:cubicBezTo>
                      <a:lnTo>
                        <a:pt x="25690" y="1801"/>
                      </a:lnTo>
                      <a:cubicBezTo>
                        <a:pt x="25678" y="1755"/>
                        <a:pt x="25569" y="1721"/>
                        <a:pt x="25436" y="1721"/>
                      </a:cubicBezTo>
                      <a:lnTo>
                        <a:pt x="24389" y="1721"/>
                      </a:lnTo>
                      <a:cubicBezTo>
                        <a:pt x="24268" y="1721"/>
                        <a:pt x="24170" y="1755"/>
                        <a:pt x="24182" y="1801"/>
                      </a:cubicBezTo>
                      <a:lnTo>
                        <a:pt x="24268" y="2181"/>
                      </a:lnTo>
                      <a:cubicBezTo>
                        <a:pt x="24280" y="2233"/>
                        <a:pt x="24389" y="2268"/>
                        <a:pt x="24516" y="2268"/>
                      </a:cubicBezTo>
                      <a:close/>
                      <a:moveTo>
                        <a:pt x="22317" y="2268"/>
                      </a:moveTo>
                      <a:lnTo>
                        <a:pt x="23388" y="2268"/>
                      </a:lnTo>
                      <a:cubicBezTo>
                        <a:pt x="23520" y="2268"/>
                        <a:pt x="23612" y="2233"/>
                        <a:pt x="23606" y="2181"/>
                      </a:cubicBezTo>
                      <a:lnTo>
                        <a:pt x="23526" y="1801"/>
                      </a:lnTo>
                      <a:cubicBezTo>
                        <a:pt x="23520" y="1755"/>
                        <a:pt x="23405" y="1721"/>
                        <a:pt x="23278" y="1721"/>
                      </a:cubicBezTo>
                      <a:lnTo>
                        <a:pt x="22231" y="1721"/>
                      </a:lnTo>
                      <a:cubicBezTo>
                        <a:pt x="22110" y="1721"/>
                        <a:pt x="22007" y="1755"/>
                        <a:pt x="22012" y="1801"/>
                      </a:cubicBezTo>
                      <a:lnTo>
                        <a:pt x="22081" y="2181"/>
                      </a:lnTo>
                      <a:cubicBezTo>
                        <a:pt x="22081" y="2233"/>
                        <a:pt x="22185" y="2268"/>
                        <a:pt x="22317" y="2268"/>
                      </a:cubicBezTo>
                      <a:close/>
                      <a:moveTo>
                        <a:pt x="20113" y="2268"/>
                      </a:moveTo>
                      <a:lnTo>
                        <a:pt x="21189" y="2268"/>
                      </a:lnTo>
                      <a:cubicBezTo>
                        <a:pt x="21316" y="2268"/>
                        <a:pt x="21408" y="2233"/>
                        <a:pt x="21402" y="2181"/>
                      </a:cubicBezTo>
                      <a:lnTo>
                        <a:pt x="21345" y="1801"/>
                      </a:lnTo>
                      <a:cubicBezTo>
                        <a:pt x="21339" y="1755"/>
                        <a:pt x="21230" y="1721"/>
                        <a:pt x="21109" y="1721"/>
                      </a:cubicBezTo>
                      <a:lnTo>
                        <a:pt x="20056" y="1721"/>
                      </a:lnTo>
                      <a:cubicBezTo>
                        <a:pt x="19935" y="1721"/>
                        <a:pt x="19837" y="1755"/>
                        <a:pt x="19843" y="1801"/>
                      </a:cubicBezTo>
                      <a:lnTo>
                        <a:pt x="19883" y="2181"/>
                      </a:lnTo>
                      <a:cubicBezTo>
                        <a:pt x="19883" y="2233"/>
                        <a:pt x="19992" y="2268"/>
                        <a:pt x="20113" y="2268"/>
                      </a:cubicBezTo>
                      <a:close/>
                      <a:moveTo>
                        <a:pt x="17915" y="2268"/>
                      </a:moveTo>
                      <a:lnTo>
                        <a:pt x="18985" y="2268"/>
                      </a:lnTo>
                      <a:cubicBezTo>
                        <a:pt x="19118" y="2268"/>
                        <a:pt x="19215" y="2233"/>
                        <a:pt x="19210" y="2181"/>
                      </a:cubicBezTo>
                      <a:lnTo>
                        <a:pt x="19175" y="1801"/>
                      </a:lnTo>
                      <a:cubicBezTo>
                        <a:pt x="19164" y="1755"/>
                        <a:pt x="19066" y="1721"/>
                        <a:pt x="18933" y="1721"/>
                      </a:cubicBezTo>
                      <a:lnTo>
                        <a:pt x="17892" y="1721"/>
                      </a:lnTo>
                      <a:cubicBezTo>
                        <a:pt x="17771" y="1721"/>
                        <a:pt x="17667" y="1755"/>
                        <a:pt x="17667" y="1801"/>
                      </a:cubicBezTo>
                      <a:lnTo>
                        <a:pt x="17685" y="2181"/>
                      </a:lnTo>
                      <a:cubicBezTo>
                        <a:pt x="17685" y="2233"/>
                        <a:pt x="17794" y="2268"/>
                        <a:pt x="17915" y="2268"/>
                      </a:cubicBezTo>
                      <a:close/>
                      <a:moveTo>
                        <a:pt x="15722" y="2268"/>
                      </a:moveTo>
                      <a:lnTo>
                        <a:pt x="16793" y="2268"/>
                      </a:lnTo>
                      <a:cubicBezTo>
                        <a:pt x="16919" y="2268"/>
                        <a:pt x="17023" y="2233"/>
                        <a:pt x="17023" y="2181"/>
                      </a:cubicBezTo>
                      <a:lnTo>
                        <a:pt x="17017" y="1801"/>
                      </a:lnTo>
                      <a:cubicBezTo>
                        <a:pt x="17017" y="1755"/>
                        <a:pt x="16914" y="1721"/>
                        <a:pt x="16787" y="1721"/>
                      </a:cubicBezTo>
                      <a:lnTo>
                        <a:pt x="15734" y="1721"/>
                      </a:lnTo>
                      <a:cubicBezTo>
                        <a:pt x="15613" y="1721"/>
                        <a:pt x="15504" y="1755"/>
                        <a:pt x="15504" y="1801"/>
                      </a:cubicBezTo>
                      <a:lnTo>
                        <a:pt x="15498" y="2181"/>
                      </a:lnTo>
                      <a:cubicBezTo>
                        <a:pt x="15492" y="2233"/>
                        <a:pt x="15590" y="2268"/>
                        <a:pt x="15722" y="2268"/>
                      </a:cubicBezTo>
                      <a:close/>
                      <a:moveTo>
                        <a:pt x="13518" y="2268"/>
                      </a:moveTo>
                      <a:lnTo>
                        <a:pt x="14589" y="2268"/>
                      </a:lnTo>
                      <a:cubicBezTo>
                        <a:pt x="14721" y="2268"/>
                        <a:pt x="14819" y="2233"/>
                        <a:pt x="14830" y="2181"/>
                      </a:cubicBezTo>
                      <a:lnTo>
                        <a:pt x="14842" y="1801"/>
                      </a:lnTo>
                      <a:cubicBezTo>
                        <a:pt x="14842" y="1755"/>
                        <a:pt x="14738" y="1721"/>
                        <a:pt x="14617" y="1721"/>
                      </a:cubicBezTo>
                      <a:lnTo>
                        <a:pt x="13570" y="1721"/>
                      </a:lnTo>
                      <a:cubicBezTo>
                        <a:pt x="13449" y="1721"/>
                        <a:pt x="13340" y="1755"/>
                        <a:pt x="13334" y="1801"/>
                      </a:cubicBezTo>
                      <a:lnTo>
                        <a:pt x="13294" y="2181"/>
                      </a:lnTo>
                      <a:cubicBezTo>
                        <a:pt x="13288" y="2233"/>
                        <a:pt x="13392" y="2268"/>
                        <a:pt x="13518" y="2268"/>
                      </a:cubicBezTo>
                      <a:close/>
                      <a:moveTo>
                        <a:pt x="11320" y="2268"/>
                      </a:moveTo>
                      <a:lnTo>
                        <a:pt x="12390" y="2268"/>
                      </a:lnTo>
                      <a:cubicBezTo>
                        <a:pt x="12517" y="2268"/>
                        <a:pt x="12626" y="2233"/>
                        <a:pt x="12626" y="2181"/>
                      </a:cubicBezTo>
                      <a:lnTo>
                        <a:pt x="12672" y="1801"/>
                      </a:lnTo>
                      <a:cubicBezTo>
                        <a:pt x="12678" y="1755"/>
                        <a:pt x="12574" y="1721"/>
                        <a:pt x="12454" y="1721"/>
                      </a:cubicBezTo>
                      <a:lnTo>
                        <a:pt x="11406" y="1721"/>
                      </a:lnTo>
                      <a:cubicBezTo>
                        <a:pt x="11280" y="1721"/>
                        <a:pt x="11176" y="1755"/>
                        <a:pt x="11164" y="1801"/>
                      </a:cubicBezTo>
                      <a:lnTo>
                        <a:pt x="11107" y="2181"/>
                      </a:lnTo>
                      <a:cubicBezTo>
                        <a:pt x="11090" y="2233"/>
                        <a:pt x="11187" y="2268"/>
                        <a:pt x="11320" y="2268"/>
                      </a:cubicBezTo>
                      <a:close/>
                      <a:moveTo>
                        <a:pt x="9116" y="2268"/>
                      </a:moveTo>
                      <a:lnTo>
                        <a:pt x="10186" y="2268"/>
                      </a:lnTo>
                      <a:cubicBezTo>
                        <a:pt x="10319" y="2268"/>
                        <a:pt x="10428" y="2233"/>
                        <a:pt x="10434" y="2181"/>
                      </a:cubicBezTo>
                      <a:lnTo>
                        <a:pt x="10497" y="1801"/>
                      </a:lnTo>
                      <a:cubicBezTo>
                        <a:pt x="10503" y="1755"/>
                        <a:pt x="10411" y="1721"/>
                        <a:pt x="10284" y="1721"/>
                      </a:cubicBezTo>
                      <a:lnTo>
                        <a:pt x="9231" y="1721"/>
                      </a:lnTo>
                      <a:cubicBezTo>
                        <a:pt x="9110" y="1721"/>
                        <a:pt x="8995" y="1755"/>
                        <a:pt x="8989" y="1801"/>
                      </a:cubicBezTo>
                      <a:lnTo>
                        <a:pt x="8909" y="2181"/>
                      </a:lnTo>
                      <a:cubicBezTo>
                        <a:pt x="8891" y="2233"/>
                        <a:pt x="8983" y="2268"/>
                        <a:pt x="9116" y="2268"/>
                      </a:cubicBezTo>
                      <a:close/>
                      <a:moveTo>
                        <a:pt x="6917" y="2268"/>
                      </a:moveTo>
                      <a:lnTo>
                        <a:pt x="7988" y="2268"/>
                      </a:lnTo>
                      <a:cubicBezTo>
                        <a:pt x="8114" y="2268"/>
                        <a:pt x="8224" y="2233"/>
                        <a:pt x="8241" y="2181"/>
                      </a:cubicBezTo>
                      <a:lnTo>
                        <a:pt x="8327" y="1801"/>
                      </a:lnTo>
                      <a:cubicBezTo>
                        <a:pt x="8333" y="1755"/>
                        <a:pt x="8247" y="1721"/>
                        <a:pt x="8114" y="1721"/>
                      </a:cubicBezTo>
                      <a:lnTo>
                        <a:pt x="7067" y="1721"/>
                      </a:lnTo>
                      <a:cubicBezTo>
                        <a:pt x="6946" y="1721"/>
                        <a:pt x="6825" y="1755"/>
                        <a:pt x="6814" y="1801"/>
                      </a:cubicBezTo>
                      <a:lnTo>
                        <a:pt x="6704" y="2181"/>
                      </a:lnTo>
                      <a:cubicBezTo>
                        <a:pt x="6693" y="2233"/>
                        <a:pt x="6785" y="2268"/>
                        <a:pt x="6917" y="2268"/>
                      </a:cubicBezTo>
                      <a:close/>
                      <a:moveTo>
                        <a:pt x="4713" y="2268"/>
                      </a:moveTo>
                      <a:lnTo>
                        <a:pt x="5784" y="2268"/>
                      </a:lnTo>
                      <a:cubicBezTo>
                        <a:pt x="5916" y="2268"/>
                        <a:pt x="6031" y="2233"/>
                        <a:pt x="6043" y="2181"/>
                      </a:cubicBezTo>
                      <a:lnTo>
                        <a:pt x="6158" y="1801"/>
                      </a:lnTo>
                      <a:cubicBezTo>
                        <a:pt x="6175" y="1755"/>
                        <a:pt x="6083" y="1721"/>
                        <a:pt x="5956" y="1721"/>
                      </a:cubicBezTo>
                      <a:lnTo>
                        <a:pt x="4909" y="1721"/>
                      </a:lnTo>
                      <a:cubicBezTo>
                        <a:pt x="4788" y="1721"/>
                        <a:pt x="4667" y="1755"/>
                        <a:pt x="4656" y="1801"/>
                      </a:cubicBezTo>
                      <a:lnTo>
                        <a:pt x="4523" y="2181"/>
                      </a:lnTo>
                      <a:cubicBezTo>
                        <a:pt x="4500" y="2233"/>
                        <a:pt x="4587" y="2268"/>
                        <a:pt x="4713" y="2268"/>
                      </a:cubicBezTo>
                      <a:close/>
                      <a:moveTo>
                        <a:pt x="892" y="2268"/>
                      </a:moveTo>
                      <a:lnTo>
                        <a:pt x="3585" y="2268"/>
                      </a:lnTo>
                      <a:cubicBezTo>
                        <a:pt x="3712" y="2268"/>
                        <a:pt x="3827" y="2233"/>
                        <a:pt x="3844" y="2181"/>
                      </a:cubicBezTo>
                      <a:lnTo>
                        <a:pt x="3982" y="1801"/>
                      </a:lnTo>
                      <a:cubicBezTo>
                        <a:pt x="3994" y="1755"/>
                        <a:pt x="3908" y="1721"/>
                        <a:pt x="3787" y="1721"/>
                      </a:cubicBezTo>
                      <a:lnTo>
                        <a:pt x="1140" y="1721"/>
                      </a:lnTo>
                      <a:cubicBezTo>
                        <a:pt x="1019" y="1721"/>
                        <a:pt x="892" y="1755"/>
                        <a:pt x="875" y="1801"/>
                      </a:cubicBezTo>
                      <a:lnTo>
                        <a:pt x="702" y="2181"/>
                      </a:lnTo>
                      <a:cubicBezTo>
                        <a:pt x="679" y="2233"/>
                        <a:pt x="766" y="2268"/>
                        <a:pt x="892" y="2268"/>
                      </a:cubicBezTo>
                      <a:close/>
                      <a:moveTo>
                        <a:pt x="28918" y="2268"/>
                      </a:moveTo>
                      <a:lnTo>
                        <a:pt x="31611" y="2268"/>
                      </a:lnTo>
                      <a:cubicBezTo>
                        <a:pt x="31738" y="2268"/>
                        <a:pt x="31824" y="2233"/>
                        <a:pt x="31807" y="2181"/>
                      </a:cubicBezTo>
                      <a:lnTo>
                        <a:pt x="31634" y="1801"/>
                      </a:lnTo>
                      <a:cubicBezTo>
                        <a:pt x="31611" y="1755"/>
                        <a:pt x="31496" y="1721"/>
                        <a:pt x="31364" y="1721"/>
                      </a:cubicBezTo>
                      <a:lnTo>
                        <a:pt x="28717" y="1721"/>
                      </a:lnTo>
                      <a:cubicBezTo>
                        <a:pt x="28596" y="1721"/>
                        <a:pt x="28504" y="1755"/>
                        <a:pt x="28527" y="1801"/>
                      </a:cubicBezTo>
                      <a:lnTo>
                        <a:pt x="28659" y="2181"/>
                      </a:lnTo>
                      <a:cubicBezTo>
                        <a:pt x="28676" y="2233"/>
                        <a:pt x="28791" y="2268"/>
                        <a:pt x="28918" y="2268"/>
                      </a:cubicBezTo>
                      <a:close/>
                      <a:moveTo>
                        <a:pt x="25828" y="3004"/>
                      </a:moveTo>
                      <a:lnTo>
                        <a:pt x="26921" y="3004"/>
                      </a:lnTo>
                      <a:cubicBezTo>
                        <a:pt x="27048" y="3004"/>
                        <a:pt x="27146" y="2964"/>
                        <a:pt x="27128" y="2918"/>
                      </a:cubicBezTo>
                      <a:lnTo>
                        <a:pt x="27008" y="2521"/>
                      </a:lnTo>
                      <a:cubicBezTo>
                        <a:pt x="26990" y="2469"/>
                        <a:pt x="26875" y="2434"/>
                        <a:pt x="26749" y="2434"/>
                      </a:cubicBezTo>
                      <a:lnTo>
                        <a:pt x="25678" y="2434"/>
                      </a:lnTo>
                      <a:cubicBezTo>
                        <a:pt x="25546" y="2434"/>
                        <a:pt x="25454" y="2469"/>
                        <a:pt x="25465" y="2521"/>
                      </a:cubicBezTo>
                      <a:lnTo>
                        <a:pt x="25575" y="2918"/>
                      </a:lnTo>
                      <a:cubicBezTo>
                        <a:pt x="25580" y="2958"/>
                        <a:pt x="25695" y="3004"/>
                        <a:pt x="25828" y="3004"/>
                      </a:cubicBezTo>
                      <a:close/>
                      <a:moveTo>
                        <a:pt x="23583" y="3004"/>
                      </a:moveTo>
                      <a:lnTo>
                        <a:pt x="24677" y="3004"/>
                      </a:lnTo>
                      <a:cubicBezTo>
                        <a:pt x="24803" y="3004"/>
                        <a:pt x="24895" y="2964"/>
                        <a:pt x="24890" y="2918"/>
                      </a:cubicBezTo>
                      <a:lnTo>
                        <a:pt x="24792" y="2521"/>
                      </a:lnTo>
                      <a:cubicBezTo>
                        <a:pt x="24775" y="2469"/>
                        <a:pt x="24671" y="2434"/>
                        <a:pt x="24539" y="2434"/>
                      </a:cubicBezTo>
                      <a:lnTo>
                        <a:pt x="23468" y="2434"/>
                      </a:lnTo>
                      <a:cubicBezTo>
                        <a:pt x="23336" y="2434"/>
                        <a:pt x="23244" y="2469"/>
                        <a:pt x="23250" y="2521"/>
                      </a:cubicBezTo>
                      <a:lnTo>
                        <a:pt x="23330" y="2918"/>
                      </a:lnTo>
                      <a:cubicBezTo>
                        <a:pt x="23336" y="2958"/>
                        <a:pt x="23451" y="3004"/>
                        <a:pt x="23583" y="3004"/>
                      </a:cubicBezTo>
                      <a:close/>
                      <a:moveTo>
                        <a:pt x="21333" y="3004"/>
                      </a:moveTo>
                      <a:lnTo>
                        <a:pt x="22427" y="3004"/>
                      </a:lnTo>
                      <a:cubicBezTo>
                        <a:pt x="22553" y="3004"/>
                        <a:pt x="22657" y="2964"/>
                        <a:pt x="22645" y="2918"/>
                      </a:cubicBezTo>
                      <a:lnTo>
                        <a:pt x="22576" y="2521"/>
                      </a:lnTo>
                      <a:cubicBezTo>
                        <a:pt x="22571" y="2469"/>
                        <a:pt x="22455" y="2434"/>
                        <a:pt x="22329" y="2434"/>
                      </a:cubicBezTo>
                      <a:lnTo>
                        <a:pt x="21258" y="2434"/>
                      </a:lnTo>
                      <a:cubicBezTo>
                        <a:pt x="21126" y="2434"/>
                        <a:pt x="21028" y="2469"/>
                        <a:pt x="21034" y="2521"/>
                      </a:cubicBezTo>
                      <a:lnTo>
                        <a:pt x="21092" y="2918"/>
                      </a:lnTo>
                      <a:cubicBezTo>
                        <a:pt x="21086" y="2958"/>
                        <a:pt x="21201" y="3004"/>
                        <a:pt x="21333" y="3004"/>
                      </a:cubicBezTo>
                      <a:close/>
                      <a:moveTo>
                        <a:pt x="19077" y="3004"/>
                      </a:moveTo>
                      <a:lnTo>
                        <a:pt x="20171" y="3004"/>
                      </a:lnTo>
                      <a:cubicBezTo>
                        <a:pt x="20303" y="3004"/>
                        <a:pt x="20401" y="2964"/>
                        <a:pt x="20395" y="2918"/>
                      </a:cubicBezTo>
                      <a:lnTo>
                        <a:pt x="20343" y="2521"/>
                      </a:lnTo>
                      <a:cubicBezTo>
                        <a:pt x="20338" y="2469"/>
                        <a:pt x="20228" y="2434"/>
                        <a:pt x="20102" y="2434"/>
                      </a:cubicBezTo>
                      <a:lnTo>
                        <a:pt x="19031" y="2434"/>
                      </a:lnTo>
                      <a:cubicBezTo>
                        <a:pt x="18899" y="2434"/>
                        <a:pt x="18801" y="2469"/>
                        <a:pt x="18807" y="2521"/>
                      </a:cubicBezTo>
                      <a:lnTo>
                        <a:pt x="18836" y="2918"/>
                      </a:lnTo>
                      <a:cubicBezTo>
                        <a:pt x="18841" y="2958"/>
                        <a:pt x="18951" y="3004"/>
                        <a:pt x="19077" y="3004"/>
                      </a:cubicBezTo>
                      <a:close/>
                      <a:moveTo>
                        <a:pt x="16827" y="3004"/>
                      </a:moveTo>
                      <a:lnTo>
                        <a:pt x="17921" y="3004"/>
                      </a:lnTo>
                      <a:cubicBezTo>
                        <a:pt x="18047" y="3004"/>
                        <a:pt x="18157" y="2964"/>
                        <a:pt x="18151" y="2918"/>
                      </a:cubicBezTo>
                      <a:lnTo>
                        <a:pt x="18128" y="2521"/>
                      </a:lnTo>
                      <a:cubicBezTo>
                        <a:pt x="18128" y="2469"/>
                        <a:pt x="18018" y="2434"/>
                        <a:pt x="17892" y="2434"/>
                      </a:cubicBezTo>
                      <a:lnTo>
                        <a:pt x="16821" y="2434"/>
                      </a:lnTo>
                      <a:cubicBezTo>
                        <a:pt x="16689" y="2434"/>
                        <a:pt x="16591" y="2469"/>
                        <a:pt x="16591" y="2521"/>
                      </a:cubicBezTo>
                      <a:lnTo>
                        <a:pt x="16597" y="2918"/>
                      </a:lnTo>
                      <a:cubicBezTo>
                        <a:pt x="16591" y="2958"/>
                        <a:pt x="16701" y="3004"/>
                        <a:pt x="16827" y="3004"/>
                      </a:cubicBezTo>
                      <a:close/>
                      <a:moveTo>
                        <a:pt x="14583" y="3004"/>
                      </a:moveTo>
                      <a:lnTo>
                        <a:pt x="15676" y="3004"/>
                      </a:lnTo>
                      <a:cubicBezTo>
                        <a:pt x="15809" y="3004"/>
                        <a:pt x="15912" y="2964"/>
                        <a:pt x="15912" y="2918"/>
                      </a:cubicBezTo>
                      <a:lnTo>
                        <a:pt x="15924" y="2521"/>
                      </a:lnTo>
                      <a:cubicBezTo>
                        <a:pt x="15924" y="2469"/>
                        <a:pt x="15820" y="2434"/>
                        <a:pt x="15694" y="2434"/>
                      </a:cubicBezTo>
                      <a:lnTo>
                        <a:pt x="14617" y="2434"/>
                      </a:lnTo>
                      <a:cubicBezTo>
                        <a:pt x="14491" y="2434"/>
                        <a:pt x="14381" y="2469"/>
                        <a:pt x="14381" y="2521"/>
                      </a:cubicBezTo>
                      <a:lnTo>
                        <a:pt x="14358" y="2918"/>
                      </a:lnTo>
                      <a:cubicBezTo>
                        <a:pt x="14347" y="2958"/>
                        <a:pt x="14445" y="3004"/>
                        <a:pt x="14583" y="3004"/>
                      </a:cubicBezTo>
                      <a:close/>
                      <a:moveTo>
                        <a:pt x="12333" y="3004"/>
                      </a:moveTo>
                      <a:lnTo>
                        <a:pt x="13426" y="3004"/>
                      </a:lnTo>
                      <a:cubicBezTo>
                        <a:pt x="13553" y="3004"/>
                        <a:pt x="13662" y="2964"/>
                        <a:pt x="13668" y="2918"/>
                      </a:cubicBezTo>
                      <a:lnTo>
                        <a:pt x="13697" y="2521"/>
                      </a:lnTo>
                      <a:cubicBezTo>
                        <a:pt x="13697" y="2469"/>
                        <a:pt x="13599" y="2434"/>
                        <a:pt x="13478" y="2434"/>
                      </a:cubicBezTo>
                      <a:lnTo>
                        <a:pt x="12402" y="2434"/>
                      </a:lnTo>
                      <a:cubicBezTo>
                        <a:pt x="12275" y="2434"/>
                        <a:pt x="12166" y="2469"/>
                        <a:pt x="12160" y="2521"/>
                      </a:cubicBezTo>
                      <a:lnTo>
                        <a:pt x="12108" y="2918"/>
                      </a:lnTo>
                      <a:cubicBezTo>
                        <a:pt x="12103" y="2958"/>
                        <a:pt x="12200" y="3004"/>
                        <a:pt x="12333" y="3004"/>
                      </a:cubicBezTo>
                      <a:close/>
                      <a:moveTo>
                        <a:pt x="10083" y="3004"/>
                      </a:moveTo>
                      <a:lnTo>
                        <a:pt x="11176" y="3004"/>
                      </a:lnTo>
                      <a:cubicBezTo>
                        <a:pt x="11303" y="3004"/>
                        <a:pt x="11418" y="2964"/>
                        <a:pt x="11418" y="2918"/>
                      </a:cubicBezTo>
                      <a:lnTo>
                        <a:pt x="11475" y="2521"/>
                      </a:lnTo>
                      <a:cubicBezTo>
                        <a:pt x="11481" y="2469"/>
                        <a:pt x="11383" y="2434"/>
                        <a:pt x="11251" y="2434"/>
                      </a:cubicBezTo>
                      <a:lnTo>
                        <a:pt x="10180" y="2434"/>
                      </a:lnTo>
                      <a:cubicBezTo>
                        <a:pt x="10054" y="2434"/>
                        <a:pt x="9944" y="2469"/>
                        <a:pt x="9939" y="2521"/>
                      </a:cubicBezTo>
                      <a:lnTo>
                        <a:pt x="9864" y="2918"/>
                      </a:lnTo>
                      <a:cubicBezTo>
                        <a:pt x="9847" y="2958"/>
                        <a:pt x="9950" y="3004"/>
                        <a:pt x="10083" y="3004"/>
                      </a:cubicBezTo>
                      <a:close/>
                      <a:moveTo>
                        <a:pt x="7827" y="3004"/>
                      </a:moveTo>
                      <a:lnTo>
                        <a:pt x="8920" y="3004"/>
                      </a:lnTo>
                      <a:cubicBezTo>
                        <a:pt x="9052" y="3004"/>
                        <a:pt x="9168" y="2964"/>
                        <a:pt x="9173" y="2918"/>
                      </a:cubicBezTo>
                      <a:lnTo>
                        <a:pt x="9254" y="2521"/>
                      </a:lnTo>
                      <a:cubicBezTo>
                        <a:pt x="9260" y="2469"/>
                        <a:pt x="9168" y="2434"/>
                        <a:pt x="9035" y="2434"/>
                      </a:cubicBezTo>
                      <a:lnTo>
                        <a:pt x="7965" y="2434"/>
                      </a:lnTo>
                      <a:cubicBezTo>
                        <a:pt x="7832" y="2434"/>
                        <a:pt x="7723" y="2469"/>
                        <a:pt x="7712" y="2521"/>
                      </a:cubicBezTo>
                      <a:lnTo>
                        <a:pt x="7614" y="2918"/>
                      </a:lnTo>
                      <a:cubicBezTo>
                        <a:pt x="7608" y="2958"/>
                        <a:pt x="7700" y="3004"/>
                        <a:pt x="7827" y="3004"/>
                      </a:cubicBezTo>
                      <a:close/>
                      <a:moveTo>
                        <a:pt x="5577" y="3004"/>
                      </a:moveTo>
                      <a:lnTo>
                        <a:pt x="6670" y="3004"/>
                      </a:lnTo>
                      <a:cubicBezTo>
                        <a:pt x="6802" y="3004"/>
                        <a:pt x="6917" y="2964"/>
                        <a:pt x="6929" y="2918"/>
                      </a:cubicBezTo>
                      <a:lnTo>
                        <a:pt x="7038" y="2521"/>
                      </a:lnTo>
                      <a:cubicBezTo>
                        <a:pt x="7050" y="2469"/>
                        <a:pt x="6958" y="2434"/>
                        <a:pt x="6825" y="2434"/>
                      </a:cubicBezTo>
                      <a:lnTo>
                        <a:pt x="5755" y="2434"/>
                      </a:lnTo>
                      <a:cubicBezTo>
                        <a:pt x="5628" y="2434"/>
                        <a:pt x="5513" y="2469"/>
                        <a:pt x="5496" y="2521"/>
                      </a:cubicBezTo>
                      <a:lnTo>
                        <a:pt x="5375" y="2918"/>
                      </a:lnTo>
                      <a:cubicBezTo>
                        <a:pt x="5352" y="2958"/>
                        <a:pt x="5450" y="3004"/>
                        <a:pt x="5577" y="3004"/>
                      </a:cubicBezTo>
                      <a:close/>
                      <a:moveTo>
                        <a:pt x="570" y="3004"/>
                      </a:moveTo>
                      <a:lnTo>
                        <a:pt x="4426" y="3004"/>
                      </a:lnTo>
                      <a:cubicBezTo>
                        <a:pt x="4558" y="3004"/>
                        <a:pt x="4679" y="2964"/>
                        <a:pt x="4690" y="2918"/>
                      </a:cubicBezTo>
                      <a:lnTo>
                        <a:pt x="4823" y="2521"/>
                      </a:lnTo>
                      <a:cubicBezTo>
                        <a:pt x="4834" y="2469"/>
                        <a:pt x="4742" y="2434"/>
                        <a:pt x="4621" y="2434"/>
                      </a:cubicBezTo>
                      <a:lnTo>
                        <a:pt x="829" y="2434"/>
                      </a:lnTo>
                      <a:cubicBezTo>
                        <a:pt x="696" y="2434"/>
                        <a:pt x="576" y="2469"/>
                        <a:pt x="553" y="2521"/>
                      </a:cubicBezTo>
                      <a:lnTo>
                        <a:pt x="374" y="2918"/>
                      </a:lnTo>
                      <a:cubicBezTo>
                        <a:pt x="345" y="2958"/>
                        <a:pt x="432" y="3004"/>
                        <a:pt x="570" y="3004"/>
                      </a:cubicBezTo>
                      <a:close/>
                      <a:moveTo>
                        <a:pt x="28078" y="3004"/>
                      </a:moveTo>
                      <a:lnTo>
                        <a:pt x="31934" y="3004"/>
                      </a:lnTo>
                      <a:cubicBezTo>
                        <a:pt x="32066" y="3004"/>
                        <a:pt x="32152" y="2964"/>
                        <a:pt x="32129" y="2918"/>
                      </a:cubicBezTo>
                      <a:lnTo>
                        <a:pt x="31945" y="2521"/>
                      </a:lnTo>
                      <a:cubicBezTo>
                        <a:pt x="31928" y="2469"/>
                        <a:pt x="31801" y="2434"/>
                        <a:pt x="31675" y="2434"/>
                      </a:cubicBezTo>
                      <a:lnTo>
                        <a:pt x="27882" y="2434"/>
                      </a:lnTo>
                      <a:cubicBezTo>
                        <a:pt x="27756" y="2434"/>
                        <a:pt x="27664" y="2469"/>
                        <a:pt x="27681" y="2521"/>
                      </a:cubicBezTo>
                      <a:lnTo>
                        <a:pt x="27813" y="2918"/>
                      </a:lnTo>
                      <a:cubicBezTo>
                        <a:pt x="27836" y="2958"/>
                        <a:pt x="27951" y="3004"/>
                        <a:pt x="28078" y="3004"/>
                      </a:cubicBezTo>
                      <a:close/>
                      <a:moveTo>
                        <a:pt x="26570" y="3764"/>
                      </a:moveTo>
                      <a:lnTo>
                        <a:pt x="27733" y="3764"/>
                      </a:lnTo>
                      <a:cubicBezTo>
                        <a:pt x="27871" y="3764"/>
                        <a:pt x="27963" y="3723"/>
                        <a:pt x="27940" y="3672"/>
                      </a:cubicBezTo>
                      <a:lnTo>
                        <a:pt x="27905" y="3551"/>
                      </a:lnTo>
                      <a:cubicBezTo>
                        <a:pt x="27894" y="3499"/>
                        <a:pt x="27767" y="3453"/>
                        <a:pt x="27641" y="3453"/>
                      </a:cubicBezTo>
                      <a:lnTo>
                        <a:pt x="26484" y="3453"/>
                      </a:lnTo>
                      <a:cubicBezTo>
                        <a:pt x="26351" y="3453"/>
                        <a:pt x="26254" y="3499"/>
                        <a:pt x="26265" y="3551"/>
                      </a:cubicBezTo>
                      <a:lnTo>
                        <a:pt x="26300" y="3672"/>
                      </a:lnTo>
                      <a:cubicBezTo>
                        <a:pt x="26311" y="3723"/>
                        <a:pt x="26432" y="3764"/>
                        <a:pt x="26570" y="3764"/>
                      </a:cubicBezTo>
                      <a:close/>
                      <a:moveTo>
                        <a:pt x="28832" y="3764"/>
                      </a:moveTo>
                      <a:lnTo>
                        <a:pt x="30000" y="3764"/>
                      </a:lnTo>
                      <a:cubicBezTo>
                        <a:pt x="30138" y="3764"/>
                        <a:pt x="30219" y="3723"/>
                        <a:pt x="30207" y="3672"/>
                      </a:cubicBezTo>
                      <a:lnTo>
                        <a:pt x="30040" y="3252"/>
                      </a:lnTo>
                      <a:cubicBezTo>
                        <a:pt x="30017" y="3206"/>
                        <a:pt x="29896" y="3165"/>
                        <a:pt x="29770" y="3165"/>
                      </a:cubicBezTo>
                      <a:lnTo>
                        <a:pt x="28619" y="3165"/>
                      </a:lnTo>
                      <a:cubicBezTo>
                        <a:pt x="28486" y="3165"/>
                        <a:pt x="28394" y="3206"/>
                        <a:pt x="28406" y="3252"/>
                      </a:cubicBezTo>
                      <a:lnTo>
                        <a:pt x="28550" y="3672"/>
                      </a:lnTo>
                      <a:cubicBezTo>
                        <a:pt x="28584" y="3723"/>
                        <a:pt x="28705" y="3764"/>
                        <a:pt x="28832" y="3764"/>
                      </a:cubicBezTo>
                      <a:close/>
                      <a:moveTo>
                        <a:pt x="31105" y="3764"/>
                      </a:moveTo>
                      <a:lnTo>
                        <a:pt x="32273" y="3764"/>
                      </a:lnTo>
                      <a:cubicBezTo>
                        <a:pt x="32411" y="3764"/>
                        <a:pt x="32492" y="3723"/>
                        <a:pt x="32475" y="3672"/>
                      </a:cubicBezTo>
                      <a:lnTo>
                        <a:pt x="32417" y="3551"/>
                      </a:lnTo>
                      <a:cubicBezTo>
                        <a:pt x="32394" y="3499"/>
                        <a:pt x="32267" y="3453"/>
                        <a:pt x="32135" y="3453"/>
                      </a:cubicBezTo>
                      <a:lnTo>
                        <a:pt x="30984" y="3453"/>
                      </a:lnTo>
                      <a:cubicBezTo>
                        <a:pt x="30857" y="3453"/>
                        <a:pt x="30760" y="3499"/>
                        <a:pt x="30783" y="3551"/>
                      </a:cubicBezTo>
                      <a:lnTo>
                        <a:pt x="30834" y="3672"/>
                      </a:lnTo>
                      <a:cubicBezTo>
                        <a:pt x="30857" y="3723"/>
                        <a:pt x="30978" y="3764"/>
                        <a:pt x="31105" y="3764"/>
                      </a:cubicBezTo>
                      <a:close/>
                      <a:moveTo>
                        <a:pt x="24268" y="3764"/>
                      </a:moveTo>
                      <a:lnTo>
                        <a:pt x="25379" y="3764"/>
                      </a:lnTo>
                      <a:cubicBezTo>
                        <a:pt x="25517" y="3764"/>
                        <a:pt x="25609" y="3723"/>
                        <a:pt x="25598" y="3672"/>
                      </a:cubicBezTo>
                      <a:lnTo>
                        <a:pt x="25488" y="3252"/>
                      </a:lnTo>
                      <a:cubicBezTo>
                        <a:pt x="25477" y="3206"/>
                        <a:pt x="25362" y="3165"/>
                        <a:pt x="25229" y="3165"/>
                      </a:cubicBezTo>
                      <a:lnTo>
                        <a:pt x="24130" y="3165"/>
                      </a:lnTo>
                      <a:cubicBezTo>
                        <a:pt x="23998" y="3165"/>
                        <a:pt x="23900" y="3206"/>
                        <a:pt x="23911" y="3252"/>
                      </a:cubicBezTo>
                      <a:lnTo>
                        <a:pt x="24009" y="3672"/>
                      </a:lnTo>
                      <a:cubicBezTo>
                        <a:pt x="24015" y="3723"/>
                        <a:pt x="24130" y="3764"/>
                        <a:pt x="24268" y="3764"/>
                      </a:cubicBezTo>
                      <a:close/>
                      <a:moveTo>
                        <a:pt x="9801" y="3252"/>
                      </a:moveTo>
                      <a:lnTo>
                        <a:pt x="9720" y="3672"/>
                      </a:lnTo>
                      <a:cubicBezTo>
                        <a:pt x="9714" y="3723"/>
                        <a:pt x="9812" y="3764"/>
                        <a:pt x="9944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9" y="3718"/>
                        <a:pt x="20487" y="3672"/>
                      </a:cubicBezTo>
                      <a:lnTo>
                        <a:pt x="20441" y="3252"/>
                      </a:lnTo>
                      <a:cubicBezTo>
                        <a:pt x="20430" y="3206"/>
                        <a:pt x="20326" y="3165"/>
                        <a:pt x="20194" y="3165"/>
                      </a:cubicBezTo>
                      <a:lnTo>
                        <a:pt x="10054" y="3165"/>
                      </a:lnTo>
                      <a:cubicBezTo>
                        <a:pt x="9921" y="3165"/>
                        <a:pt x="9806" y="3211"/>
                        <a:pt x="9801" y="3252"/>
                      </a:cubicBezTo>
                      <a:close/>
                      <a:moveTo>
                        <a:pt x="7125" y="3764"/>
                      </a:moveTo>
                      <a:lnTo>
                        <a:pt x="8765" y="3764"/>
                      </a:lnTo>
                      <a:cubicBezTo>
                        <a:pt x="8903" y="3764"/>
                        <a:pt x="9018" y="3723"/>
                        <a:pt x="9024" y="3672"/>
                      </a:cubicBezTo>
                      <a:lnTo>
                        <a:pt x="9110" y="3252"/>
                      </a:lnTo>
                      <a:cubicBezTo>
                        <a:pt x="9116" y="3206"/>
                        <a:pt x="9024" y="3165"/>
                        <a:pt x="8891" y="3165"/>
                      </a:cubicBezTo>
                      <a:lnTo>
                        <a:pt x="7280" y="3165"/>
                      </a:lnTo>
                      <a:cubicBezTo>
                        <a:pt x="7153" y="3165"/>
                        <a:pt x="7038" y="3206"/>
                        <a:pt x="7021" y="3252"/>
                      </a:cubicBezTo>
                      <a:lnTo>
                        <a:pt x="6917" y="3672"/>
                      </a:lnTo>
                      <a:cubicBezTo>
                        <a:pt x="6894" y="3723"/>
                        <a:pt x="6986" y="3764"/>
                        <a:pt x="7125" y="3764"/>
                      </a:cubicBezTo>
                      <a:close/>
                      <a:moveTo>
                        <a:pt x="4823" y="3764"/>
                      </a:moveTo>
                      <a:lnTo>
                        <a:pt x="5939" y="3764"/>
                      </a:lnTo>
                      <a:cubicBezTo>
                        <a:pt x="6071" y="3764"/>
                        <a:pt x="6187" y="3723"/>
                        <a:pt x="6204" y="3672"/>
                      </a:cubicBezTo>
                      <a:lnTo>
                        <a:pt x="6319" y="3252"/>
                      </a:lnTo>
                      <a:cubicBezTo>
                        <a:pt x="6330" y="3206"/>
                        <a:pt x="6238" y="3165"/>
                        <a:pt x="6106" y="3165"/>
                      </a:cubicBezTo>
                      <a:lnTo>
                        <a:pt x="5018" y="3165"/>
                      </a:lnTo>
                      <a:cubicBezTo>
                        <a:pt x="4886" y="3165"/>
                        <a:pt x="4765" y="3206"/>
                        <a:pt x="4748" y="3252"/>
                      </a:cubicBezTo>
                      <a:lnTo>
                        <a:pt x="4615" y="3672"/>
                      </a:lnTo>
                      <a:cubicBezTo>
                        <a:pt x="4592" y="3723"/>
                        <a:pt x="4690" y="3764"/>
                        <a:pt x="4823" y="3764"/>
                      </a:cubicBezTo>
                      <a:close/>
                      <a:moveTo>
                        <a:pt x="21437" y="3764"/>
                      </a:moveTo>
                      <a:lnTo>
                        <a:pt x="23077" y="3764"/>
                      </a:lnTo>
                      <a:cubicBezTo>
                        <a:pt x="23215" y="3764"/>
                        <a:pt x="23307" y="3723"/>
                        <a:pt x="23301" y="3672"/>
                      </a:cubicBezTo>
                      <a:lnTo>
                        <a:pt x="23221" y="3252"/>
                      </a:lnTo>
                      <a:cubicBezTo>
                        <a:pt x="23215" y="3206"/>
                        <a:pt x="23100" y="3165"/>
                        <a:pt x="22973" y="3165"/>
                      </a:cubicBezTo>
                      <a:lnTo>
                        <a:pt x="21362" y="3165"/>
                      </a:lnTo>
                      <a:cubicBezTo>
                        <a:pt x="21230" y="3165"/>
                        <a:pt x="21132" y="3206"/>
                        <a:pt x="21138" y="3252"/>
                      </a:cubicBezTo>
                      <a:lnTo>
                        <a:pt x="21195" y="3672"/>
                      </a:lnTo>
                      <a:cubicBezTo>
                        <a:pt x="21195" y="3723"/>
                        <a:pt x="21310" y="3764"/>
                        <a:pt x="21437" y="3764"/>
                      </a:cubicBezTo>
                      <a:close/>
                      <a:moveTo>
                        <a:pt x="2521" y="3764"/>
                      </a:moveTo>
                      <a:lnTo>
                        <a:pt x="3637" y="3764"/>
                      </a:lnTo>
                      <a:cubicBezTo>
                        <a:pt x="3770" y="3764"/>
                        <a:pt x="3885" y="3723"/>
                        <a:pt x="3908" y="3672"/>
                      </a:cubicBezTo>
                      <a:lnTo>
                        <a:pt x="4052" y="3252"/>
                      </a:lnTo>
                      <a:cubicBezTo>
                        <a:pt x="4069" y="3206"/>
                        <a:pt x="3982" y="3165"/>
                        <a:pt x="3844" y="3165"/>
                      </a:cubicBezTo>
                      <a:lnTo>
                        <a:pt x="2745" y="3165"/>
                      </a:lnTo>
                      <a:cubicBezTo>
                        <a:pt x="2613" y="3165"/>
                        <a:pt x="2492" y="3206"/>
                        <a:pt x="2469" y="3252"/>
                      </a:cubicBezTo>
                      <a:lnTo>
                        <a:pt x="2302" y="3672"/>
                      </a:lnTo>
                      <a:cubicBezTo>
                        <a:pt x="2296" y="3723"/>
                        <a:pt x="2388" y="3764"/>
                        <a:pt x="2521" y="3764"/>
                      </a:cubicBezTo>
                      <a:close/>
                      <a:moveTo>
                        <a:pt x="225" y="3764"/>
                      </a:moveTo>
                      <a:lnTo>
                        <a:pt x="1341" y="3764"/>
                      </a:lnTo>
                      <a:cubicBezTo>
                        <a:pt x="1479" y="3764"/>
                        <a:pt x="1600" y="3723"/>
                        <a:pt x="1623" y="3672"/>
                      </a:cubicBezTo>
                      <a:lnTo>
                        <a:pt x="1796" y="3252"/>
                      </a:lnTo>
                      <a:cubicBezTo>
                        <a:pt x="1813" y="3206"/>
                        <a:pt x="1721" y="3165"/>
                        <a:pt x="1594" y="3165"/>
                      </a:cubicBezTo>
                      <a:lnTo>
                        <a:pt x="489" y="3165"/>
                      </a:lnTo>
                      <a:cubicBezTo>
                        <a:pt x="363" y="3165"/>
                        <a:pt x="242" y="3206"/>
                        <a:pt x="207" y="3252"/>
                      </a:cubicBezTo>
                      <a:lnTo>
                        <a:pt x="23" y="3672"/>
                      </a:lnTo>
                      <a:cubicBezTo>
                        <a:pt x="0" y="3723"/>
                        <a:pt x="86" y="3764"/>
                        <a:pt x="225" y="37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837;p47">
                  <a:extLst>
                    <a:ext uri="{FF2B5EF4-FFF2-40B4-BE49-F238E27FC236}">
                      <a16:creationId xmlns:a16="http://schemas.microsoft.com/office/drawing/2014/main" id="{6FC80E2E-B7E9-A5AF-F720-EE390B8F0562}"/>
                    </a:ext>
                  </a:extLst>
                </p:cNvPr>
                <p:cNvSpPr/>
                <p:nvPr/>
              </p:nvSpPr>
              <p:spPr>
                <a:xfrm>
                  <a:off x="6239159" y="3429258"/>
                  <a:ext cx="1890236" cy="219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16" h="3770" extrusionOk="0">
                      <a:moveTo>
                        <a:pt x="2866" y="242"/>
                      </a:moveTo>
                      <a:lnTo>
                        <a:pt x="1807" y="242"/>
                      </a:lnTo>
                      <a:cubicBezTo>
                        <a:pt x="1687" y="242"/>
                        <a:pt x="1606" y="207"/>
                        <a:pt x="1617" y="173"/>
                      </a:cubicBezTo>
                      <a:lnTo>
                        <a:pt x="1664" y="75"/>
                      </a:lnTo>
                      <a:cubicBezTo>
                        <a:pt x="1687" y="35"/>
                        <a:pt x="1790" y="6"/>
                        <a:pt x="1917" y="6"/>
                      </a:cubicBezTo>
                      <a:lnTo>
                        <a:pt x="2964" y="6"/>
                      </a:lnTo>
                      <a:cubicBezTo>
                        <a:pt x="3085" y="6"/>
                        <a:pt x="3166" y="40"/>
                        <a:pt x="3154" y="75"/>
                      </a:cubicBezTo>
                      <a:lnTo>
                        <a:pt x="3108" y="173"/>
                      </a:lnTo>
                      <a:cubicBezTo>
                        <a:pt x="3091" y="213"/>
                        <a:pt x="2981" y="242"/>
                        <a:pt x="2866" y="242"/>
                      </a:cubicBezTo>
                      <a:close/>
                      <a:moveTo>
                        <a:pt x="5088" y="0"/>
                      </a:moveTo>
                      <a:lnTo>
                        <a:pt x="4034" y="0"/>
                      </a:lnTo>
                      <a:cubicBezTo>
                        <a:pt x="3914" y="0"/>
                        <a:pt x="3804" y="35"/>
                        <a:pt x="3793" y="69"/>
                      </a:cubicBezTo>
                      <a:lnTo>
                        <a:pt x="3758" y="161"/>
                      </a:lnTo>
                      <a:cubicBezTo>
                        <a:pt x="3741" y="207"/>
                        <a:pt x="3827" y="236"/>
                        <a:pt x="3942" y="236"/>
                      </a:cubicBezTo>
                      <a:lnTo>
                        <a:pt x="5001" y="236"/>
                      </a:lnTo>
                      <a:cubicBezTo>
                        <a:pt x="5122" y="236"/>
                        <a:pt x="5231" y="201"/>
                        <a:pt x="5243" y="161"/>
                      </a:cubicBezTo>
                      <a:lnTo>
                        <a:pt x="5283" y="69"/>
                      </a:lnTo>
                      <a:cubicBezTo>
                        <a:pt x="5295" y="35"/>
                        <a:pt x="5208" y="0"/>
                        <a:pt x="5088" y="0"/>
                      </a:cubicBezTo>
                      <a:close/>
                      <a:moveTo>
                        <a:pt x="7217" y="0"/>
                      </a:moveTo>
                      <a:lnTo>
                        <a:pt x="6164" y="0"/>
                      </a:lnTo>
                      <a:cubicBezTo>
                        <a:pt x="6043" y="0"/>
                        <a:pt x="5945" y="35"/>
                        <a:pt x="5928" y="69"/>
                      </a:cubicBezTo>
                      <a:lnTo>
                        <a:pt x="5899" y="161"/>
                      </a:lnTo>
                      <a:cubicBezTo>
                        <a:pt x="5888" y="207"/>
                        <a:pt x="5968" y="236"/>
                        <a:pt x="6095" y="236"/>
                      </a:cubicBezTo>
                      <a:lnTo>
                        <a:pt x="7148" y="236"/>
                      </a:lnTo>
                      <a:cubicBezTo>
                        <a:pt x="7274" y="236"/>
                        <a:pt x="7378" y="201"/>
                        <a:pt x="7390" y="161"/>
                      </a:cubicBezTo>
                      <a:lnTo>
                        <a:pt x="7418" y="69"/>
                      </a:lnTo>
                      <a:cubicBezTo>
                        <a:pt x="7424" y="35"/>
                        <a:pt x="7332" y="0"/>
                        <a:pt x="7217" y="0"/>
                      </a:cubicBezTo>
                      <a:close/>
                      <a:moveTo>
                        <a:pt x="9340" y="0"/>
                      </a:moveTo>
                      <a:lnTo>
                        <a:pt x="8287" y="0"/>
                      </a:lnTo>
                      <a:cubicBezTo>
                        <a:pt x="8166" y="0"/>
                        <a:pt x="8063" y="35"/>
                        <a:pt x="8051" y="69"/>
                      </a:cubicBezTo>
                      <a:lnTo>
                        <a:pt x="8028" y="161"/>
                      </a:lnTo>
                      <a:cubicBezTo>
                        <a:pt x="8023" y="207"/>
                        <a:pt x="8109" y="236"/>
                        <a:pt x="8230" y="236"/>
                      </a:cubicBezTo>
                      <a:lnTo>
                        <a:pt x="9289" y="236"/>
                      </a:lnTo>
                      <a:cubicBezTo>
                        <a:pt x="9409" y="236"/>
                        <a:pt x="9507" y="201"/>
                        <a:pt x="9519" y="161"/>
                      </a:cubicBezTo>
                      <a:lnTo>
                        <a:pt x="9536" y="69"/>
                      </a:lnTo>
                      <a:cubicBezTo>
                        <a:pt x="9548" y="35"/>
                        <a:pt x="9461" y="0"/>
                        <a:pt x="9340" y="0"/>
                      </a:cubicBezTo>
                      <a:close/>
                      <a:moveTo>
                        <a:pt x="11470" y="0"/>
                      </a:moveTo>
                      <a:lnTo>
                        <a:pt x="10417" y="0"/>
                      </a:lnTo>
                      <a:cubicBezTo>
                        <a:pt x="10296" y="0"/>
                        <a:pt x="10192" y="35"/>
                        <a:pt x="10186" y="69"/>
                      </a:cubicBezTo>
                      <a:lnTo>
                        <a:pt x="10163" y="161"/>
                      </a:lnTo>
                      <a:cubicBezTo>
                        <a:pt x="10158" y="207"/>
                        <a:pt x="10250" y="236"/>
                        <a:pt x="10365" y="236"/>
                      </a:cubicBezTo>
                      <a:lnTo>
                        <a:pt x="11424" y="236"/>
                      </a:lnTo>
                      <a:cubicBezTo>
                        <a:pt x="11545" y="236"/>
                        <a:pt x="11648" y="201"/>
                        <a:pt x="11654" y="161"/>
                      </a:cubicBezTo>
                      <a:lnTo>
                        <a:pt x="11665" y="69"/>
                      </a:lnTo>
                      <a:cubicBezTo>
                        <a:pt x="11677" y="35"/>
                        <a:pt x="11579" y="0"/>
                        <a:pt x="11470" y="0"/>
                      </a:cubicBezTo>
                      <a:close/>
                      <a:moveTo>
                        <a:pt x="13587" y="0"/>
                      </a:moveTo>
                      <a:lnTo>
                        <a:pt x="12540" y="0"/>
                      </a:lnTo>
                      <a:cubicBezTo>
                        <a:pt x="12419" y="0"/>
                        <a:pt x="12316" y="35"/>
                        <a:pt x="12316" y="69"/>
                      </a:cubicBezTo>
                      <a:lnTo>
                        <a:pt x="12304" y="161"/>
                      </a:lnTo>
                      <a:cubicBezTo>
                        <a:pt x="12293" y="207"/>
                        <a:pt x="12390" y="236"/>
                        <a:pt x="12511" y="236"/>
                      </a:cubicBezTo>
                      <a:lnTo>
                        <a:pt x="13570" y="236"/>
                      </a:lnTo>
                      <a:cubicBezTo>
                        <a:pt x="13691" y="236"/>
                        <a:pt x="13789" y="201"/>
                        <a:pt x="13789" y="161"/>
                      </a:cubicBezTo>
                      <a:lnTo>
                        <a:pt x="13800" y="69"/>
                      </a:lnTo>
                      <a:cubicBezTo>
                        <a:pt x="13806" y="35"/>
                        <a:pt x="13714" y="0"/>
                        <a:pt x="13587" y="0"/>
                      </a:cubicBezTo>
                      <a:close/>
                      <a:moveTo>
                        <a:pt x="15717" y="0"/>
                      </a:moveTo>
                      <a:lnTo>
                        <a:pt x="14669" y="0"/>
                      </a:lnTo>
                      <a:cubicBezTo>
                        <a:pt x="14549" y="0"/>
                        <a:pt x="14451" y="35"/>
                        <a:pt x="14445" y="69"/>
                      </a:cubicBezTo>
                      <a:lnTo>
                        <a:pt x="14439" y="161"/>
                      </a:lnTo>
                      <a:cubicBezTo>
                        <a:pt x="14439" y="207"/>
                        <a:pt x="14531" y="236"/>
                        <a:pt x="14652" y="236"/>
                      </a:cubicBezTo>
                      <a:lnTo>
                        <a:pt x="15711" y="236"/>
                      </a:lnTo>
                      <a:cubicBezTo>
                        <a:pt x="15832" y="236"/>
                        <a:pt x="15930" y="201"/>
                        <a:pt x="15930" y="161"/>
                      </a:cubicBezTo>
                      <a:lnTo>
                        <a:pt x="15930" y="69"/>
                      </a:lnTo>
                      <a:cubicBezTo>
                        <a:pt x="15935" y="35"/>
                        <a:pt x="15843" y="0"/>
                        <a:pt x="15717" y="0"/>
                      </a:cubicBezTo>
                      <a:close/>
                      <a:moveTo>
                        <a:pt x="17846" y="0"/>
                      </a:moveTo>
                      <a:lnTo>
                        <a:pt x="16799" y="0"/>
                      </a:lnTo>
                      <a:cubicBezTo>
                        <a:pt x="16678" y="0"/>
                        <a:pt x="16580" y="35"/>
                        <a:pt x="16580" y="69"/>
                      </a:cubicBezTo>
                      <a:lnTo>
                        <a:pt x="16580" y="161"/>
                      </a:lnTo>
                      <a:cubicBezTo>
                        <a:pt x="16580" y="207"/>
                        <a:pt x="16684" y="236"/>
                        <a:pt x="16799" y="236"/>
                      </a:cubicBezTo>
                      <a:lnTo>
                        <a:pt x="17858" y="236"/>
                      </a:lnTo>
                      <a:cubicBezTo>
                        <a:pt x="17978" y="236"/>
                        <a:pt x="18071" y="201"/>
                        <a:pt x="18071" y="161"/>
                      </a:cubicBezTo>
                      <a:lnTo>
                        <a:pt x="18065" y="69"/>
                      </a:lnTo>
                      <a:cubicBezTo>
                        <a:pt x="18065" y="35"/>
                        <a:pt x="17961" y="0"/>
                        <a:pt x="17846" y="0"/>
                      </a:cubicBezTo>
                      <a:close/>
                      <a:moveTo>
                        <a:pt x="19970" y="0"/>
                      </a:moveTo>
                      <a:lnTo>
                        <a:pt x="18922" y="0"/>
                      </a:lnTo>
                      <a:cubicBezTo>
                        <a:pt x="18796" y="0"/>
                        <a:pt x="18704" y="35"/>
                        <a:pt x="18709" y="69"/>
                      </a:cubicBezTo>
                      <a:lnTo>
                        <a:pt x="18721" y="161"/>
                      </a:lnTo>
                      <a:cubicBezTo>
                        <a:pt x="18721" y="207"/>
                        <a:pt x="18819" y="236"/>
                        <a:pt x="18939" y="236"/>
                      </a:cubicBezTo>
                      <a:lnTo>
                        <a:pt x="19998" y="236"/>
                      </a:lnTo>
                      <a:cubicBezTo>
                        <a:pt x="20119" y="236"/>
                        <a:pt x="20217" y="201"/>
                        <a:pt x="20206" y="161"/>
                      </a:cubicBezTo>
                      <a:lnTo>
                        <a:pt x="20194" y="69"/>
                      </a:lnTo>
                      <a:cubicBezTo>
                        <a:pt x="20194" y="35"/>
                        <a:pt x="20090" y="0"/>
                        <a:pt x="19970" y="0"/>
                      </a:cubicBezTo>
                      <a:close/>
                      <a:moveTo>
                        <a:pt x="22099" y="0"/>
                      </a:moveTo>
                      <a:lnTo>
                        <a:pt x="21052" y="0"/>
                      </a:lnTo>
                      <a:cubicBezTo>
                        <a:pt x="20925" y="0"/>
                        <a:pt x="20839" y="35"/>
                        <a:pt x="20839" y="69"/>
                      </a:cubicBezTo>
                      <a:lnTo>
                        <a:pt x="20856" y="161"/>
                      </a:lnTo>
                      <a:cubicBezTo>
                        <a:pt x="20862" y="207"/>
                        <a:pt x="20965" y="236"/>
                        <a:pt x="21086" y="236"/>
                      </a:cubicBezTo>
                      <a:lnTo>
                        <a:pt x="22139" y="236"/>
                      </a:lnTo>
                      <a:cubicBezTo>
                        <a:pt x="22266" y="236"/>
                        <a:pt x="22352" y="201"/>
                        <a:pt x="22346" y="161"/>
                      </a:cubicBezTo>
                      <a:lnTo>
                        <a:pt x="22323" y="69"/>
                      </a:lnTo>
                      <a:cubicBezTo>
                        <a:pt x="22323" y="35"/>
                        <a:pt x="22214" y="0"/>
                        <a:pt x="22099" y="0"/>
                      </a:cubicBezTo>
                      <a:close/>
                      <a:moveTo>
                        <a:pt x="24222" y="0"/>
                      </a:moveTo>
                      <a:lnTo>
                        <a:pt x="23169" y="0"/>
                      </a:lnTo>
                      <a:cubicBezTo>
                        <a:pt x="23048" y="0"/>
                        <a:pt x="22962" y="35"/>
                        <a:pt x="22968" y="69"/>
                      </a:cubicBezTo>
                      <a:lnTo>
                        <a:pt x="22991" y="161"/>
                      </a:lnTo>
                      <a:cubicBezTo>
                        <a:pt x="22997" y="207"/>
                        <a:pt x="23106" y="236"/>
                        <a:pt x="23221" y="236"/>
                      </a:cubicBezTo>
                      <a:lnTo>
                        <a:pt x="24280" y="236"/>
                      </a:lnTo>
                      <a:cubicBezTo>
                        <a:pt x="24401" y="236"/>
                        <a:pt x="24487" y="201"/>
                        <a:pt x="24481" y="161"/>
                      </a:cubicBezTo>
                      <a:lnTo>
                        <a:pt x="24458" y="69"/>
                      </a:lnTo>
                      <a:cubicBezTo>
                        <a:pt x="24447" y="35"/>
                        <a:pt x="24343" y="0"/>
                        <a:pt x="24222" y="0"/>
                      </a:cubicBezTo>
                      <a:close/>
                      <a:moveTo>
                        <a:pt x="26352" y="0"/>
                      </a:moveTo>
                      <a:lnTo>
                        <a:pt x="25299" y="0"/>
                      </a:lnTo>
                      <a:cubicBezTo>
                        <a:pt x="25178" y="0"/>
                        <a:pt x="25091" y="35"/>
                        <a:pt x="25109" y="69"/>
                      </a:cubicBezTo>
                      <a:lnTo>
                        <a:pt x="25137" y="161"/>
                      </a:lnTo>
                      <a:cubicBezTo>
                        <a:pt x="25149" y="207"/>
                        <a:pt x="25253" y="236"/>
                        <a:pt x="25373" y="236"/>
                      </a:cubicBezTo>
                      <a:lnTo>
                        <a:pt x="26432" y="236"/>
                      </a:lnTo>
                      <a:cubicBezTo>
                        <a:pt x="26553" y="236"/>
                        <a:pt x="26639" y="201"/>
                        <a:pt x="26622" y="161"/>
                      </a:cubicBezTo>
                      <a:lnTo>
                        <a:pt x="26593" y="69"/>
                      </a:lnTo>
                      <a:cubicBezTo>
                        <a:pt x="26576" y="35"/>
                        <a:pt x="26467" y="0"/>
                        <a:pt x="26352" y="0"/>
                      </a:cubicBezTo>
                      <a:close/>
                      <a:moveTo>
                        <a:pt x="28475" y="0"/>
                      </a:moveTo>
                      <a:lnTo>
                        <a:pt x="27422" y="0"/>
                      </a:lnTo>
                      <a:cubicBezTo>
                        <a:pt x="27301" y="0"/>
                        <a:pt x="27221" y="35"/>
                        <a:pt x="27226" y="69"/>
                      </a:cubicBezTo>
                      <a:lnTo>
                        <a:pt x="27267" y="161"/>
                      </a:lnTo>
                      <a:cubicBezTo>
                        <a:pt x="27278" y="207"/>
                        <a:pt x="27388" y="236"/>
                        <a:pt x="27508" y="236"/>
                      </a:cubicBezTo>
                      <a:lnTo>
                        <a:pt x="28567" y="236"/>
                      </a:lnTo>
                      <a:cubicBezTo>
                        <a:pt x="28688" y="236"/>
                        <a:pt x="28769" y="201"/>
                        <a:pt x="28751" y="161"/>
                      </a:cubicBezTo>
                      <a:lnTo>
                        <a:pt x="28717" y="69"/>
                      </a:lnTo>
                      <a:cubicBezTo>
                        <a:pt x="28705" y="35"/>
                        <a:pt x="28596" y="0"/>
                        <a:pt x="28475" y="0"/>
                      </a:cubicBezTo>
                      <a:close/>
                      <a:moveTo>
                        <a:pt x="30605" y="0"/>
                      </a:moveTo>
                      <a:lnTo>
                        <a:pt x="29551" y="0"/>
                      </a:lnTo>
                      <a:cubicBezTo>
                        <a:pt x="29431" y="0"/>
                        <a:pt x="29350" y="35"/>
                        <a:pt x="29367" y="69"/>
                      </a:cubicBezTo>
                      <a:lnTo>
                        <a:pt x="29408" y="161"/>
                      </a:lnTo>
                      <a:cubicBezTo>
                        <a:pt x="29425" y="207"/>
                        <a:pt x="29540" y="236"/>
                        <a:pt x="29655" y="236"/>
                      </a:cubicBezTo>
                      <a:lnTo>
                        <a:pt x="30708" y="236"/>
                      </a:lnTo>
                      <a:cubicBezTo>
                        <a:pt x="30835" y="236"/>
                        <a:pt x="30910" y="201"/>
                        <a:pt x="30898" y="161"/>
                      </a:cubicBezTo>
                      <a:lnTo>
                        <a:pt x="30852" y="69"/>
                      </a:lnTo>
                      <a:cubicBezTo>
                        <a:pt x="30835" y="35"/>
                        <a:pt x="30720" y="0"/>
                        <a:pt x="30605" y="0"/>
                      </a:cubicBezTo>
                      <a:close/>
                      <a:moveTo>
                        <a:pt x="2751" y="386"/>
                      </a:moveTo>
                      <a:lnTo>
                        <a:pt x="1733" y="386"/>
                      </a:lnTo>
                      <a:cubicBezTo>
                        <a:pt x="1612" y="386"/>
                        <a:pt x="1502" y="420"/>
                        <a:pt x="1485" y="460"/>
                      </a:cubicBezTo>
                      <a:lnTo>
                        <a:pt x="1324" y="811"/>
                      </a:lnTo>
                      <a:cubicBezTo>
                        <a:pt x="1301" y="852"/>
                        <a:pt x="1387" y="892"/>
                        <a:pt x="1514" y="892"/>
                      </a:cubicBezTo>
                      <a:lnTo>
                        <a:pt x="2538" y="892"/>
                      </a:lnTo>
                      <a:cubicBezTo>
                        <a:pt x="2665" y="892"/>
                        <a:pt x="2780" y="852"/>
                        <a:pt x="2791" y="811"/>
                      </a:cubicBezTo>
                      <a:lnTo>
                        <a:pt x="2935" y="460"/>
                      </a:lnTo>
                      <a:cubicBezTo>
                        <a:pt x="2958" y="420"/>
                        <a:pt x="2872" y="386"/>
                        <a:pt x="2751" y="386"/>
                      </a:cubicBezTo>
                      <a:close/>
                      <a:moveTo>
                        <a:pt x="4829" y="386"/>
                      </a:moveTo>
                      <a:lnTo>
                        <a:pt x="3816" y="386"/>
                      </a:lnTo>
                      <a:cubicBezTo>
                        <a:pt x="3689" y="386"/>
                        <a:pt x="3586" y="420"/>
                        <a:pt x="3568" y="460"/>
                      </a:cubicBezTo>
                      <a:lnTo>
                        <a:pt x="3430" y="811"/>
                      </a:lnTo>
                      <a:cubicBezTo>
                        <a:pt x="3419" y="852"/>
                        <a:pt x="3505" y="892"/>
                        <a:pt x="3626" y="892"/>
                      </a:cubicBezTo>
                      <a:lnTo>
                        <a:pt x="4656" y="892"/>
                      </a:lnTo>
                      <a:cubicBezTo>
                        <a:pt x="4777" y="892"/>
                        <a:pt x="4892" y="852"/>
                        <a:pt x="4909" y="811"/>
                      </a:cubicBezTo>
                      <a:lnTo>
                        <a:pt x="5030" y="460"/>
                      </a:lnTo>
                      <a:cubicBezTo>
                        <a:pt x="5036" y="420"/>
                        <a:pt x="4950" y="386"/>
                        <a:pt x="4829" y="386"/>
                      </a:cubicBezTo>
                      <a:close/>
                      <a:moveTo>
                        <a:pt x="6906" y="386"/>
                      </a:moveTo>
                      <a:lnTo>
                        <a:pt x="5893" y="386"/>
                      </a:lnTo>
                      <a:cubicBezTo>
                        <a:pt x="5772" y="386"/>
                        <a:pt x="5663" y="420"/>
                        <a:pt x="5646" y="460"/>
                      </a:cubicBezTo>
                      <a:lnTo>
                        <a:pt x="5531" y="811"/>
                      </a:lnTo>
                      <a:cubicBezTo>
                        <a:pt x="5519" y="852"/>
                        <a:pt x="5606" y="892"/>
                        <a:pt x="5726" y="892"/>
                      </a:cubicBezTo>
                      <a:lnTo>
                        <a:pt x="6757" y="892"/>
                      </a:lnTo>
                      <a:cubicBezTo>
                        <a:pt x="6877" y="892"/>
                        <a:pt x="6987" y="852"/>
                        <a:pt x="6998" y="811"/>
                      </a:cubicBezTo>
                      <a:lnTo>
                        <a:pt x="7102" y="460"/>
                      </a:lnTo>
                      <a:cubicBezTo>
                        <a:pt x="7113" y="420"/>
                        <a:pt x="7027" y="386"/>
                        <a:pt x="6906" y="386"/>
                      </a:cubicBezTo>
                      <a:close/>
                      <a:moveTo>
                        <a:pt x="8984" y="386"/>
                      </a:moveTo>
                      <a:lnTo>
                        <a:pt x="7971" y="386"/>
                      </a:lnTo>
                      <a:cubicBezTo>
                        <a:pt x="7850" y="386"/>
                        <a:pt x="7741" y="420"/>
                        <a:pt x="7735" y="460"/>
                      </a:cubicBezTo>
                      <a:lnTo>
                        <a:pt x="7637" y="811"/>
                      </a:lnTo>
                      <a:cubicBezTo>
                        <a:pt x="7626" y="852"/>
                        <a:pt x="7718" y="892"/>
                        <a:pt x="7838" y="892"/>
                      </a:cubicBezTo>
                      <a:lnTo>
                        <a:pt x="8869" y="892"/>
                      </a:lnTo>
                      <a:cubicBezTo>
                        <a:pt x="8989" y="892"/>
                        <a:pt x="9099" y="852"/>
                        <a:pt x="9110" y="811"/>
                      </a:cubicBezTo>
                      <a:lnTo>
                        <a:pt x="9185" y="460"/>
                      </a:lnTo>
                      <a:cubicBezTo>
                        <a:pt x="9197" y="420"/>
                        <a:pt x="9110" y="386"/>
                        <a:pt x="8984" y="386"/>
                      </a:cubicBezTo>
                      <a:close/>
                      <a:moveTo>
                        <a:pt x="11067" y="386"/>
                      </a:moveTo>
                      <a:lnTo>
                        <a:pt x="10048" y="386"/>
                      </a:lnTo>
                      <a:cubicBezTo>
                        <a:pt x="9927" y="386"/>
                        <a:pt x="9830" y="420"/>
                        <a:pt x="9818" y="460"/>
                      </a:cubicBezTo>
                      <a:lnTo>
                        <a:pt x="9749" y="811"/>
                      </a:lnTo>
                      <a:cubicBezTo>
                        <a:pt x="9743" y="852"/>
                        <a:pt x="9835" y="892"/>
                        <a:pt x="9956" y="892"/>
                      </a:cubicBezTo>
                      <a:lnTo>
                        <a:pt x="10986" y="892"/>
                      </a:lnTo>
                      <a:cubicBezTo>
                        <a:pt x="11107" y="892"/>
                        <a:pt x="11217" y="852"/>
                        <a:pt x="11217" y="811"/>
                      </a:cubicBezTo>
                      <a:lnTo>
                        <a:pt x="11274" y="460"/>
                      </a:lnTo>
                      <a:cubicBezTo>
                        <a:pt x="11280" y="420"/>
                        <a:pt x="11188" y="386"/>
                        <a:pt x="11067" y="386"/>
                      </a:cubicBezTo>
                      <a:close/>
                      <a:moveTo>
                        <a:pt x="13144" y="386"/>
                      </a:moveTo>
                      <a:lnTo>
                        <a:pt x="12132" y="386"/>
                      </a:lnTo>
                      <a:cubicBezTo>
                        <a:pt x="12005" y="386"/>
                        <a:pt x="11907" y="420"/>
                        <a:pt x="11901" y="460"/>
                      </a:cubicBezTo>
                      <a:lnTo>
                        <a:pt x="11850" y="811"/>
                      </a:lnTo>
                      <a:cubicBezTo>
                        <a:pt x="11844" y="852"/>
                        <a:pt x="11936" y="892"/>
                        <a:pt x="12057" y="892"/>
                      </a:cubicBezTo>
                      <a:lnTo>
                        <a:pt x="13087" y="892"/>
                      </a:lnTo>
                      <a:cubicBezTo>
                        <a:pt x="13208" y="892"/>
                        <a:pt x="13311" y="852"/>
                        <a:pt x="13317" y="811"/>
                      </a:cubicBezTo>
                      <a:lnTo>
                        <a:pt x="13346" y="460"/>
                      </a:lnTo>
                      <a:cubicBezTo>
                        <a:pt x="13357" y="420"/>
                        <a:pt x="13265" y="386"/>
                        <a:pt x="13144" y="386"/>
                      </a:cubicBezTo>
                      <a:close/>
                      <a:moveTo>
                        <a:pt x="15222" y="386"/>
                      </a:moveTo>
                      <a:lnTo>
                        <a:pt x="14209" y="386"/>
                      </a:lnTo>
                      <a:cubicBezTo>
                        <a:pt x="14088" y="386"/>
                        <a:pt x="13985" y="420"/>
                        <a:pt x="13985" y="460"/>
                      </a:cubicBezTo>
                      <a:lnTo>
                        <a:pt x="13962" y="811"/>
                      </a:lnTo>
                      <a:cubicBezTo>
                        <a:pt x="13962" y="852"/>
                        <a:pt x="14059" y="892"/>
                        <a:pt x="14180" y="892"/>
                      </a:cubicBezTo>
                      <a:lnTo>
                        <a:pt x="15210" y="892"/>
                      </a:lnTo>
                      <a:cubicBezTo>
                        <a:pt x="15331" y="892"/>
                        <a:pt x="15429" y="852"/>
                        <a:pt x="15429" y="811"/>
                      </a:cubicBezTo>
                      <a:lnTo>
                        <a:pt x="15441" y="460"/>
                      </a:lnTo>
                      <a:cubicBezTo>
                        <a:pt x="15441" y="420"/>
                        <a:pt x="15343" y="386"/>
                        <a:pt x="15222" y="386"/>
                      </a:cubicBezTo>
                      <a:close/>
                      <a:moveTo>
                        <a:pt x="17299" y="386"/>
                      </a:moveTo>
                      <a:lnTo>
                        <a:pt x="16287" y="386"/>
                      </a:lnTo>
                      <a:cubicBezTo>
                        <a:pt x="16166" y="386"/>
                        <a:pt x="16074" y="420"/>
                        <a:pt x="16074" y="460"/>
                      </a:cubicBezTo>
                      <a:lnTo>
                        <a:pt x="16074" y="811"/>
                      </a:lnTo>
                      <a:cubicBezTo>
                        <a:pt x="16074" y="852"/>
                        <a:pt x="16171" y="892"/>
                        <a:pt x="16292" y="892"/>
                      </a:cubicBezTo>
                      <a:lnTo>
                        <a:pt x="17322" y="892"/>
                      </a:lnTo>
                      <a:cubicBezTo>
                        <a:pt x="17443" y="892"/>
                        <a:pt x="17547" y="852"/>
                        <a:pt x="17541" y="811"/>
                      </a:cubicBezTo>
                      <a:lnTo>
                        <a:pt x="17524" y="460"/>
                      </a:lnTo>
                      <a:cubicBezTo>
                        <a:pt x="17518" y="420"/>
                        <a:pt x="17426" y="386"/>
                        <a:pt x="17299" y="386"/>
                      </a:cubicBezTo>
                      <a:close/>
                      <a:moveTo>
                        <a:pt x="19383" y="386"/>
                      </a:moveTo>
                      <a:lnTo>
                        <a:pt x="18364" y="386"/>
                      </a:lnTo>
                      <a:cubicBezTo>
                        <a:pt x="18243" y="386"/>
                        <a:pt x="18151" y="420"/>
                        <a:pt x="18151" y="460"/>
                      </a:cubicBezTo>
                      <a:lnTo>
                        <a:pt x="18174" y="811"/>
                      </a:lnTo>
                      <a:cubicBezTo>
                        <a:pt x="18174" y="852"/>
                        <a:pt x="18272" y="892"/>
                        <a:pt x="18393" y="892"/>
                      </a:cubicBezTo>
                      <a:lnTo>
                        <a:pt x="19423" y="892"/>
                      </a:lnTo>
                      <a:cubicBezTo>
                        <a:pt x="19544" y="892"/>
                        <a:pt x="19642" y="852"/>
                        <a:pt x="19642" y="811"/>
                      </a:cubicBezTo>
                      <a:lnTo>
                        <a:pt x="19601" y="460"/>
                      </a:lnTo>
                      <a:cubicBezTo>
                        <a:pt x="19601" y="420"/>
                        <a:pt x="19503" y="386"/>
                        <a:pt x="19383" y="386"/>
                      </a:cubicBezTo>
                      <a:close/>
                      <a:moveTo>
                        <a:pt x="21460" y="386"/>
                      </a:moveTo>
                      <a:lnTo>
                        <a:pt x="20447" y="386"/>
                      </a:lnTo>
                      <a:cubicBezTo>
                        <a:pt x="20321" y="386"/>
                        <a:pt x="20229" y="420"/>
                        <a:pt x="20234" y="460"/>
                      </a:cubicBezTo>
                      <a:lnTo>
                        <a:pt x="20280" y="811"/>
                      </a:lnTo>
                      <a:cubicBezTo>
                        <a:pt x="20286" y="852"/>
                        <a:pt x="20390" y="892"/>
                        <a:pt x="20511" y="892"/>
                      </a:cubicBezTo>
                      <a:lnTo>
                        <a:pt x="21541" y="892"/>
                      </a:lnTo>
                      <a:cubicBezTo>
                        <a:pt x="21662" y="892"/>
                        <a:pt x="21754" y="852"/>
                        <a:pt x="21748" y="811"/>
                      </a:cubicBezTo>
                      <a:lnTo>
                        <a:pt x="21690" y="460"/>
                      </a:lnTo>
                      <a:cubicBezTo>
                        <a:pt x="21685" y="420"/>
                        <a:pt x="21575" y="386"/>
                        <a:pt x="21460" y="386"/>
                      </a:cubicBezTo>
                      <a:close/>
                      <a:moveTo>
                        <a:pt x="23538" y="386"/>
                      </a:moveTo>
                      <a:lnTo>
                        <a:pt x="22525" y="386"/>
                      </a:lnTo>
                      <a:cubicBezTo>
                        <a:pt x="22404" y="386"/>
                        <a:pt x="22318" y="420"/>
                        <a:pt x="22323" y="460"/>
                      </a:cubicBezTo>
                      <a:lnTo>
                        <a:pt x="22387" y="811"/>
                      </a:lnTo>
                      <a:cubicBezTo>
                        <a:pt x="22392" y="852"/>
                        <a:pt x="22502" y="892"/>
                        <a:pt x="22623" y="892"/>
                      </a:cubicBezTo>
                      <a:lnTo>
                        <a:pt x="23653" y="892"/>
                      </a:lnTo>
                      <a:cubicBezTo>
                        <a:pt x="23774" y="892"/>
                        <a:pt x="23871" y="852"/>
                        <a:pt x="23854" y="811"/>
                      </a:cubicBezTo>
                      <a:lnTo>
                        <a:pt x="23774" y="460"/>
                      </a:lnTo>
                      <a:cubicBezTo>
                        <a:pt x="23762" y="420"/>
                        <a:pt x="23653" y="386"/>
                        <a:pt x="23538" y="386"/>
                      </a:cubicBezTo>
                      <a:close/>
                      <a:moveTo>
                        <a:pt x="25615" y="386"/>
                      </a:moveTo>
                      <a:lnTo>
                        <a:pt x="24602" y="386"/>
                      </a:lnTo>
                      <a:cubicBezTo>
                        <a:pt x="24481" y="386"/>
                        <a:pt x="24395" y="420"/>
                        <a:pt x="24401" y="460"/>
                      </a:cubicBezTo>
                      <a:lnTo>
                        <a:pt x="24487" y="811"/>
                      </a:lnTo>
                      <a:cubicBezTo>
                        <a:pt x="24493" y="852"/>
                        <a:pt x="24608" y="892"/>
                        <a:pt x="24735" y="892"/>
                      </a:cubicBezTo>
                      <a:lnTo>
                        <a:pt x="25759" y="892"/>
                      </a:lnTo>
                      <a:cubicBezTo>
                        <a:pt x="25886" y="892"/>
                        <a:pt x="25972" y="852"/>
                        <a:pt x="25960" y="811"/>
                      </a:cubicBezTo>
                      <a:lnTo>
                        <a:pt x="25863" y="460"/>
                      </a:lnTo>
                      <a:cubicBezTo>
                        <a:pt x="25840" y="420"/>
                        <a:pt x="25730" y="386"/>
                        <a:pt x="25615" y="386"/>
                      </a:cubicBezTo>
                      <a:close/>
                      <a:moveTo>
                        <a:pt x="27698" y="386"/>
                      </a:moveTo>
                      <a:lnTo>
                        <a:pt x="26680" y="386"/>
                      </a:lnTo>
                      <a:cubicBezTo>
                        <a:pt x="26559" y="386"/>
                        <a:pt x="26473" y="420"/>
                        <a:pt x="26490" y="460"/>
                      </a:cubicBezTo>
                      <a:lnTo>
                        <a:pt x="26593" y="811"/>
                      </a:lnTo>
                      <a:cubicBezTo>
                        <a:pt x="26611" y="852"/>
                        <a:pt x="26720" y="892"/>
                        <a:pt x="26841" y="892"/>
                      </a:cubicBezTo>
                      <a:lnTo>
                        <a:pt x="27871" y="892"/>
                      </a:lnTo>
                      <a:cubicBezTo>
                        <a:pt x="27992" y="892"/>
                        <a:pt x="28078" y="852"/>
                        <a:pt x="28061" y="811"/>
                      </a:cubicBezTo>
                      <a:lnTo>
                        <a:pt x="27934" y="460"/>
                      </a:lnTo>
                      <a:cubicBezTo>
                        <a:pt x="27929" y="420"/>
                        <a:pt x="27813" y="386"/>
                        <a:pt x="27698" y="386"/>
                      </a:cubicBezTo>
                      <a:close/>
                      <a:moveTo>
                        <a:pt x="30777" y="386"/>
                      </a:moveTo>
                      <a:lnTo>
                        <a:pt x="28763" y="386"/>
                      </a:lnTo>
                      <a:cubicBezTo>
                        <a:pt x="28636" y="386"/>
                        <a:pt x="28550" y="420"/>
                        <a:pt x="28573" y="460"/>
                      </a:cubicBezTo>
                      <a:lnTo>
                        <a:pt x="28711" y="811"/>
                      </a:lnTo>
                      <a:cubicBezTo>
                        <a:pt x="28723" y="852"/>
                        <a:pt x="28838" y="892"/>
                        <a:pt x="28964" y="892"/>
                      </a:cubicBezTo>
                      <a:lnTo>
                        <a:pt x="31013" y="892"/>
                      </a:lnTo>
                      <a:cubicBezTo>
                        <a:pt x="31134" y="892"/>
                        <a:pt x="31220" y="852"/>
                        <a:pt x="31197" y="811"/>
                      </a:cubicBezTo>
                      <a:lnTo>
                        <a:pt x="31042" y="460"/>
                      </a:lnTo>
                      <a:cubicBezTo>
                        <a:pt x="31013" y="420"/>
                        <a:pt x="30898" y="386"/>
                        <a:pt x="30777" y="386"/>
                      </a:cubicBezTo>
                      <a:close/>
                      <a:moveTo>
                        <a:pt x="30259" y="1565"/>
                      </a:moveTo>
                      <a:lnTo>
                        <a:pt x="31307" y="1565"/>
                      </a:lnTo>
                      <a:cubicBezTo>
                        <a:pt x="31427" y="1565"/>
                        <a:pt x="31514" y="1531"/>
                        <a:pt x="31497" y="1485"/>
                      </a:cubicBezTo>
                      <a:lnTo>
                        <a:pt x="31330" y="1116"/>
                      </a:lnTo>
                      <a:cubicBezTo>
                        <a:pt x="31307" y="1076"/>
                        <a:pt x="31192" y="1042"/>
                        <a:pt x="31071" y="1042"/>
                      </a:cubicBezTo>
                      <a:lnTo>
                        <a:pt x="30041" y="1042"/>
                      </a:lnTo>
                      <a:cubicBezTo>
                        <a:pt x="29920" y="1042"/>
                        <a:pt x="29833" y="1076"/>
                        <a:pt x="29845" y="1116"/>
                      </a:cubicBezTo>
                      <a:lnTo>
                        <a:pt x="30000" y="1485"/>
                      </a:lnTo>
                      <a:cubicBezTo>
                        <a:pt x="30012" y="1531"/>
                        <a:pt x="30133" y="1565"/>
                        <a:pt x="30259" y="1565"/>
                      </a:cubicBezTo>
                      <a:close/>
                      <a:moveTo>
                        <a:pt x="28101" y="1565"/>
                      </a:moveTo>
                      <a:lnTo>
                        <a:pt x="29149" y="1565"/>
                      </a:lnTo>
                      <a:cubicBezTo>
                        <a:pt x="29269" y="1565"/>
                        <a:pt x="29367" y="1531"/>
                        <a:pt x="29344" y="1485"/>
                      </a:cubicBezTo>
                      <a:lnTo>
                        <a:pt x="29200" y="1116"/>
                      </a:lnTo>
                      <a:cubicBezTo>
                        <a:pt x="29183" y="1076"/>
                        <a:pt x="29068" y="1042"/>
                        <a:pt x="28947" y="1042"/>
                      </a:cubicBezTo>
                      <a:lnTo>
                        <a:pt x="27917" y="1042"/>
                      </a:lnTo>
                      <a:cubicBezTo>
                        <a:pt x="27796" y="1042"/>
                        <a:pt x="27710" y="1076"/>
                        <a:pt x="27727" y="1116"/>
                      </a:cubicBezTo>
                      <a:lnTo>
                        <a:pt x="27854" y="1485"/>
                      </a:lnTo>
                      <a:cubicBezTo>
                        <a:pt x="27859" y="1531"/>
                        <a:pt x="27975" y="1565"/>
                        <a:pt x="28101" y="1565"/>
                      </a:cubicBezTo>
                      <a:close/>
                      <a:moveTo>
                        <a:pt x="25949" y="1565"/>
                      </a:moveTo>
                      <a:lnTo>
                        <a:pt x="26996" y="1565"/>
                      </a:lnTo>
                      <a:cubicBezTo>
                        <a:pt x="27123" y="1565"/>
                        <a:pt x="27215" y="1531"/>
                        <a:pt x="27198" y="1485"/>
                      </a:cubicBezTo>
                      <a:lnTo>
                        <a:pt x="27077" y="1116"/>
                      </a:lnTo>
                      <a:cubicBezTo>
                        <a:pt x="27065" y="1076"/>
                        <a:pt x="26956" y="1042"/>
                        <a:pt x="26824" y="1042"/>
                      </a:cubicBezTo>
                      <a:lnTo>
                        <a:pt x="25799" y="1042"/>
                      </a:lnTo>
                      <a:cubicBezTo>
                        <a:pt x="25673" y="1042"/>
                        <a:pt x="25581" y="1076"/>
                        <a:pt x="25598" y="1116"/>
                      </a:cubicBezTo>
                      <a:lnTo>
                        <a:pt x="25696" y="1485"/>
                      </a:lnTo>
                      <a:cubicBezTo>
                        <a:pt x="25713" y="1531"/>
                        <a:pt x="25828" y="1565"/>
                        <a:pt x="25949" y="1565"/>
                      </a:cubicBezTo>
                      <a:close/>
                      <a:moveTo>
                        <a:pt x="23791" y="1565"/>
                      </a:moveTo>
                      <a:lnTo>
                        <a:pt x="24838" y="1565"/>
                      </a:lnTo>
                      <a:cubicBezTo>
                        <a:pt x="24965" y="1565"/>
                        <a:pt x="25057" y="1531"/>
                        <a:pt x="25051" y="1485"/>
                      </a:cubicBezTo>
                      <a:lnTo>
                        <a:pt x="24953" y="1116"/>
                      </a:lnTo>
                      <a:cubicBezTo>
                        <a:pt x="24942" y="1076"/>
                        <a:pt x="24832" y="1042"/>
                        <a:pt x="24712" y="1042"/>
                      </a:cubicBezTo>
                      <a:lnTo>
                        <a:pt x="23681" y="1042"/>
                      </a:lnTo>
                      <a:cubicBezTo>
                        <a:pt x="23561" y="1042"/>
                        <a:pt x="23463" y="1076"/>
                        <a:pt x="23474" y="1116"/>
                      </a:cubicBezTo>
                      <a:lnTo>
                        <a:pt x="23549" y="1485"/>
                      </a:lnTo>
                      <a:cubicBezTo>
                        <a:pt x="23561" y="1531"/>
                        <a:pt x="23670" y="1565"/>
                        <a:pt x="23791" y="1565"/>
                      </a:cubicBezTo>
                      <a:close/>
                      <a:moveTo>
                        <a:pt x="21638" y="1565"/>
                      </a:moveTo>
                      <a:lnTo>
                        <a:pt x="22692" y="1565"/>
                      </a:lnTo>
                      <a:cubicBezTo>
                        <a:pt x="22812" y="1565"/>
                        <a:pt x="22905" y="1531"/>
                        <a:pt x="22899" y="1485"/>
                      </a:cubicBezTo>
                      <a:lnTo>
                        <a:pt x="22824" y="1116"/>
                      </a:lnTo>
                      <a:cubicBezTo>
                        <a:pt x="22818" y="1076"/>
                        <a:pt x="22709" y="1042"/>
                        <a:pt x="22588" y="1042"/>
                      </a:cubicBezTo>
                      <a:lnTo>
                        <a:pt x="21558" y="1042"/>
                      </a:lnTo>
                      <a:cubicBezTo>
                        <a:pt x="21437" y="1042"/>
                        <a:pt x="21345" y="1076"/>
                        <a:pt x="21351" y="1116"/>
                      </a:cubicBezTo>
                      <a:lnTo>
                        <a:pt x="21408" y="1485"/>
                      </a:lnTo>
                      <a:cubicBezTo>
                        <a:pt x="21408" y="1531"/>
                        <a:pt x="21518" y="1565"/>
                        <a:pt x="21638" y="1565"/>
                      </a:cubicBezTo>
                      <a:close/>
                      <a:moveTo>
                        <a:pt x="19486" y="1565"/>
                      </a:moveTo>
                      <a:lnTo>
                        <a:pt x="20539" y="1565"/>
                      </a:lnTo>
                      <a:cubicBezTo>
                        <a:pt x="20660" y="1565"/>
                        <a:pt x="20764" y="1531"/>
                        <a:pt x="20752" y="1485"/>
                      </a:cubicBezTo>
                      <a:lnTo>
                        <a:pt x="20706" y="1116"/>
                      </a:lnTo>
                      <a:cubicBezTo>
                        <a:pt x="20695" y="1076"/>
                        <a:pt x="20597" y="1042"/>
                        <a:pt x="20476" y="1042"/>
                      </a:cubicBezTo>
                      <a:lnTo>
                        <a:pt x="19446" y="1042"/>
                      </a:lnTo>
                      <a:cubicBezTo>
                        <a:pt x="19325" y="1042"/>
                        <a:pt x="19221" y="1076"/>
                        <a:pt x="19227" y="1116"/>
                      </a:cubicBezTo>
                      <a:lnTo>
                        <a:pt x="19268" y="1485"/>
                      </a:lnTo>
                      <a:cubicBezTo>
                        <a:pt x="19256" y="1531"/>
                        <a:pt x="19360" y="1565"/>
                        <a:pt x="19486" y="1565"/>
                      </a:cubicBezTo>
                      <a:close/>
                      <a:moveTo>
                        <a:pt x="17328" y="1565"/>
                      </a:moveTo>
                      <a:lnTo>
                        <a:pt x="18381" y="1565"/>
                      </a:lnTo>
                      <a:cubicBezTo>
                        <a:pt x="18502" y="1565"/>
                        <a:pt x="18606" y="1531"/>
                        <a:pt x="18606" y="1485"/>
                      </a:cubicBezTo>
                      <a:lnTo>
                        <a:pt x="18571" y="1116"/>
                      </a:lnTo>
                      <a:cubicBezTo>
                        <a:pt x="18571" y="1076"/>
                        <a:pt x="18468" y="1042"/>
                        <a:pt x="18341" y="1042"/>
                      </a:cubicBezTo>
                      <a:lnTo>
                        <a:pt x="17317" y="1042"/>
                      </a:lnTo>
                      <a:cubicBezTo>
                        <a:pt x="17190" y="1042"/>
                        <a:pt x="17092" y="1076"/>
                        <a:pt x="17092" y="1116"/>
                      </a:cubicBezTo>
                      <a:lnTo>
                        <a:pt x="17098" y="1485"/>
                      </a:lnTo>
                      <a:cubicBezTo>
                        <a:pt x="17098" y="1531"/>
                        <a:pt x="17207" y="1565"/>
                        <a:pt x="17328" y="1565"/>
                      </a:cubicBezTo>
                      <a:close/>
                      <a:moveTo>
                        <a:pt x="15176" y="1565"/>
                      </a:moveTo>
                      <a:lnTo>
                        <a:pt x="16229" y="1565"/>
                      </a:lnTo>
                      <a:cubicBezTo>
                        <a:pt x="16350" y="1565"/>
                        <a:pt x="16453" y="1531"/>
                        <a:pt x="16453" y="1485"/>
                      </a:cubicBezTo>
                      <a:lnTo>
                        <a:pt x="16453" y="1116"/>
                      </a:lnTo>
                      <a:cubicBezTo>
                        <a:pt x="16453" y="1076"/>
                        <a:pt x="16350" y="1042"/>
                        <a:pt x="16229" y="1042"/>
                      </a:cubicBezTo>
                      <a:lnTo>
                        <a:pt x="15199" y="1042"/>
                      </a:lnTo>
                      <a:cubicBezTo>
                        <a:pt x="15078" y="1042"/>
                        <a:pt x="14974" y="1076"/>
                        <a:pt x="14974" y="1116"/>
                      </a:cubicBezTo>
                      <a:lnTo>
                        <a:pt x="14963" y="1485"/>
                      </a:lnTo>
                      <a:cubicBezTo>
                        <a:pt x="14951" y="1531"/>
                        <a:pt x="15049" y="1565"/>
                        <a:pt x="15176" y="1565"/>
                      </a:cubicBezTo>
                      <a:close/>
                      <a:moveTo>
                        <a:pt x="13018" y="1565"/>
                      </a:moveTo>
                      <a:lnTo>
                        <a:pt x="14071" y="1565"/>
                      </a:lnTo>
                      <a:cubicBezTo>
                        <a:pt x="14192" y="1565"/>
                        <a:pt x="14301" y="1531"/>
                        <a:pt x="14301" y="1485"/>
                      </a:cubicBezTo>
                      <a:lnTo>
                        <a:pt x="14324" y="1116"/>
                      </a:lnTo>
                      <a:cubicBezTo>
                        <a:pt x="14324" y="1076"/>
                        <a:pt x="14226" y="1042"/>
                        <a:pt x="14105" y="1042"/>
                      </a:cubicBezTo>
                      <a:lnTo>
                        <a:pt x="13075" y="1042"/>
                      </a:lnTo>
                      <a:cubicBezTo>
                        <a:pt x="12954" y="1042"/>
                        <a:pt x="12857" y="1076"/>
                        <a:pt x="12845" y="1116"/>
                      </a:cubicBezTo>
                      <a:lnTo>
                        <a:pt x="12811" y="1485"/>
                      </a:lnTo>
                      <a:cubicBezTo>
                        <a:pt x="12799" y="1531"/>
                        <a:pt x="12897" y="1565"/>
                        <a:pt x="13018" y="1565"/>
                      </a:cubicBezTo>
                      <a:close/>
                      <a:moveTo>
                        <a:pt x="10871" y="1565"/>
                      </a:moveTo>
                      <a:lnTo>
                        <a:pt x="11919" y="1565"/>
                      </a:lnTo>
                      <a:cubicBezTo>
                        <a:pt x="12045" y="1565"/>
                        <a:pt x="12149" y="1531"/>
                        <a:pt x="12160" y="1485"/>
                      </a:cubicBezTo>
                      <a:lnTo>
                        <a:pt x="12201" y="1116"/>
                      </a:lnTo>
                      <a:cubicBezTo>
                        <a:pt x="12206" y="1076"/>
                        <a:pt x="12109" y="1042"/>
                        <a:pt x="11988" y="1042"/>
                      </a:cubicBezTo>
                      <a:lnTo>
                        <a:pt x="10958" y="1042"/>
                      </a:lnTo>
                      <a:cubicBezTo>
                        <a:pt x="10837" y="1042"/>
                        <a:pt x="10727" y="1076"/>
                        <a:pt x="10716" y="1116"/>
                      </a:cubicBezTo>
                      <a:lnTo>
                        <a:pt x="10653" y="1485"/>
                      </a:lnTo>
                      <a:cubicBezTo>
                        <a:pt x="10647" y="1531"/>
                        <a:pt x="10739" y="1565"/>
                        <a:pt x="10871" y="1565"/>
                      </a:cubicBezTo>
                      <a:close/>
                      <a:moveTo>
                        <a:pt x="8713" y="1565"/>
                      </a:moveTo>
                      <a:lnTo>
                        <a:pt x="9761" y="1565"/>
                      </a:lnTo>
                      <a:cubicBezTo>
                        <a:pt x="9887" y="1565"/>
                        <a:pt x="9991" y="1531"/>
                        <a:pt x="10008" y="1485"/>
                      </a:cubicBezTo>
                      <a:lnTo>
                        <a:pt x="10077" y="1116"/>
                      </a:lnTo>
                      <a:cubicBezTo>
                        <a:pt x="10089" y="1076"/>
                        <a:pt x="9991" y="1042"/>
                        <a:pt x="9870" y="1042"/>
                      </a:cubicBezTo>
                      <a:lnTo>
                        <a:pt x="8834" y="1042"/>
                      </a:lnTo>
                      <a:cubicBezTo>
                        <a:pt x="8713" y="1042"/>
                        <a:pt x="8604" y="1076"/>
                        <a:pt x="8592" y="1116"/>
                      </a:cubicBezTo>
                      <a:lnTo>
                        <a:pt x="8506" y="1485"/>
                      </a:lnTo>
                      <a:cubicBezTo>
                        <a:pt x="8494" y="1531"/>
                        <a:pt x="8592" y="1565"/>
                        <a:pt x="8713" y="1565"/>
                      </a:cubicBezTo>
                      <a:close/>
                      <a:moveTo>
                        <a:pt x="6561" y="1565"/>
                      </a:moveTo>
                      <a:lnTo>
                        <a:pt x="7614" y="1565"/>
                      </a:lnTo>
                      <a:cubicBezTo>
                        <a:pt x="7735" y="1565"/>
                        <a:pt x="7850" y="1531"/>
                        <a:pt x="7856" y="1485"/>
                      </a:cubicBezTo>
                      <a:lnTo>
                        <a:pt x="7948" y="1116"/>
                      </a:lnTo>
                      <a:cubicBezTo>
                        <a:pt x="7965" y="1076"/>
                        <a:pt x="7873" y="1042"/>
                        <a:pt x="7746" y="1042"/>
                      </a:cubicBezTo>
                      <a:lnTo>
                        <a:pt x="6722" y="1042"/>
                      </a:lnTo>
                      <a:cubicBezTo>
                        <a:pt x="6595" y="1042"/>
                        <a:pt x="6492" y="1076"/>
                        <a:pt x="6475" y="1116"/>
                      </a:cubicBezTo>
                      <a:lnTo>
                        <a:pt x="6365" y="1485"/>
                      </a:lnTo>
                      <a:cubicBezTo>
                        <a:pt x="6348" y="1531"/>
                        <a:pt x="6434" y="1565"/>
                        <a:pt x="6561" y="1565"/>
                      </a:cubicBezTo>
                      <a:close/>
                      <a:moveTo>
                        <a:pt x="4403" y="1565"/>
                      </a:moveTo>
                      <a:lnTo>
                        <a:pt x="5456" y="1565"/>
                      </a:lnTo>
                      <a:cubicBezTo>
                        <a:pt x="5577" y="1565"/>
                        <a:pt x="5692" y="1531"/>
                        <a:pt x="5703" y="1485"/>
                      </a:cubicBezTo>
                      <a:lnTo>
                        <a:pt x="5818" y="1116"/>
                      </a:lnTo>
                      <a:cubicBezTo>
                        <a:pt x="5836" y="1076"/>
                        <a:pt x="5749" y="1042"/>
                        <a:pt x="5617" y="1042"/>
                      </a:cubicBezTo>
                      <a:lnTo>
                        <a:pt x="4593" y="1042"/>
                      </a:lnTo>
                      <a:cubicBezTo>
                        <a:pt x="4466" y="1042"/>
                        <a:pt x="4351" y="1076"/>
                        <a:pt x="4339" y="1116"/>
                      </a:cubicBezTo>
                      <a:lnTo>
                        <a:pt x="4207" y="1485"/>
                      </a:lnTo>
                      <a:cubicBezTo>
                        <a:pt x="4196" y="1531"/>
                        <a:pt x="4282" y="1565"/>
                        <a:pt x="4403" y="1565"/>
                      </a:cubicBezTo>
                      <a:close/>
                      <a:moveTo>
                        <a:pt x="1209" y="1565"/>
                      </a:moveTo>
                      <a:lnTo>
                        <a:pt x="3298" y="1565"/>
                      </a:lnTo>
                      <a:cubicBezTo>
                        <a:pt x="3419" y="1565"/>
                        <a:pt x="3534" y="1531"/>
                        <a:pt x="3557" y="1485"/>
                      </a:cubicBezTo>
                      <a:lnTo>
                        <a:pt x="3689" y="1116"/>
                      </a:lnTo>
                      <a:cubicBezTo>
                        <a:pt x="3706" y="1076"/>
                        <a:pt x="3620" y="1042"/>
                        <a:pt x="3499" y="1042"/>
                      </a:cubicBezTo>
                      <a:lnTo>
                        <a:pt x="1439" y="1042"/>
                      </a:lnTo>
                      <a:cubicBezTo>
                        <a:pt x="1318" y="1042"/>
                        <a:pt x="1203" y="1076"/>
                        <a:pt x="1180" y="1116"/>
                      </a:cubicBezTo>
                      <a:lnTo>
                        <a:pt x="1013" y="1485"/>
                      </a:lnTo>
                      <a:cubicBezTo>
                        <a:pt x="1002" y="1531"/>
                        <a:pt x="1088" y="1565"/>
                        <a:pt x="1209" y="1565"/>
                      </a:cubicBezTo>
                      <a:close/>
                      <a:moveTo>
                        <a:pt x="26732" y="2273"/>
                      </a:moveTo>
                      <a:lnTo>
                        <a:pt x="27802" y="2273"/>
                      </a:lnTo>
                      <a:cubicBezTo>
                        <a:pt x="27934" y="2273"/>
                        <a:pt x="28021" y="2233"/>
                        <a:pt x="28003" y="2187"/>
                      </a:cubicBezTo>
                      <a:lnTo>
                        <a:pt x="27877" y="1801"/>
                      </a:lnTo>
                      <a:cubicBezTo>
                        <a:pt x="27859" y="1761"/>
                        <a:pt x="27744" y="1727"/>
                        <a:pt x="27618" y="1727"/>
                      </a:cubicBezTo>
                      <a:lnTo>
                        <a:pt x="26565" y="1727"/>
                      </a:lnTo>
                      <a:cubicBezTo>
                        <a:pt x="26444" y="1727"/>
                        <a:pt x="26352" y="1761"/>
                        <a:pt x="26363" y="1801"/>
                      </a:cubicBezTo>
                      <a:lnTo>
                        <a:pt x="26478" y="2187"/>
                      </a:lnTo>
                      <a:cubicBezTo>
                        <a:pt x="26490" y="2227"/>
                        <a:pt x="26605" y="2273"/>
                        <a:pt x="26732" y="2273"/>
                      </a:cubicBezTo>
                      <a:close/>
                      <a:moveTo>
                        <a:pt x="24533" y="2273"/>
                      </a:moveTo>
                      <a:lnTo>
                        <a:pt x="25604" y="2273"/>
                      </a:lnTo>
                      <a:cubicBezTo>
                        <a:pt x="25730" y="2273"/>
                        <a:pt x="25828" y="2233"/>
                        <a:pt x="25811" y="2187"/>
                      </a:cubicBezTo>
                      <a:lnTo>
                        <a:pt x="25701" y="1801"/>
                      </a:lnTo>
                      <a:cubicBezTo>
                        <a:pt x="25690" y="1761"/>
                        <a:pt x="25581" y="1727"/>
                        <a:pt x="25454" y="1727"/>
                      </a:cubicBezTo>
                      <a:lnTo>
                        <a:pt x="24401" y="1727"/>
                      </a:lnTo>
                      <a:cubicBezTo>
                        <a:pt x="24280" y="1727"/>
                        <a:pt x="24188" y="1761"/>
                        <a:pt x="24194" y="1801"/>
                      </a:cubicBezTo>
                      <a:lnTo>
                        <a:pt x="24280" y="2187"/>
                      </a:lnTo>
                      <a:cubicBezTo>
                        <a:pt x="24286" y="2227"/>
                        <a:pt x="24401" y="2273"/>
                        <a:pt x="24533" y="2273"/>
                      </a:cubicBezTo>
                      <a:close/>
                      <a:moveTo>
                        <a:pt x="22329" y="2273"/>
                      </a:moveTo>
                      <a:lnTo>
                        <a:pt x="23399" y="2273"/>
                      </a:lnTo>
                      <a:cubicBezTo>
                        <a:pt x="23532" y="2273"/>
                        <a:pt x="23624" y="2233"/>
                        <a:pt x="23618" y="2187"/>
                      </a:cubicBezTo>
                      <a:lnTo>
                        <a:pt x="23538" y="1801"/>
                      </a:lnTo>
                      <a:cubicBezTo>
                        <a:pt x="23532" y="1761"/>
                        <a:pt x="23417" y="1727"/>
                        <a:pt x="23296" y="1727"/>
                      </a:cubicBezTo>
                      <a:lnTo>
                        <a:pt x="22243" y="1727"/>
                      </a:lnTo>
                      <a:cubicBezTo>
                        <a:pt x="22122" y="1727"/>
                        <a:pt x="22018" y="1761"/>
                        <a:pt x="22030" y="1801"/>
                      </a:cubicBezTo>
                      <a:lnTo>
                        <a:pt x="22093" y="2187"/>
                      </a:lnTo>
                      <a:cubicBezTo>
                        <a:pt x="22093" y="2227"/>
                        <a:pt x="22202" y="2273"/>
                        <a:pt x="22329" y="2273"/>
                      </a:cubicBezTo>
                      <a:close/>
                      <a:moveTo>
                        <a:pt x="20131" y="2273"/>
                      </a:moveTo>
                      <a:lnTo>
                        <a:pt x="21201" y="2273"/>
                      </a:lnTo>
                      <a:cubicBezTo>
                        <a:pt x="21328" y="2273"/>
                        <a:pt x="21426" y="2233"/>
                        <a:pt x="21414" y="2187"/>
                      </a:cubicBezTo>
                      <a:lnTo>
                        <a:pt x="21357" y="1801"/>
                      </a:lnTo>
                      <a:cubicBezTo>
                        <a:pt x="21351" y="1761"/>
                        <a:pt x="21241" y="1727"/>
                        <a:pt x="21121" y="1727"/>
                      </a:cubicBezTo>
                      <a:lnTo>
                        <a:pt x="20073" y="1727"/>
                      </a:lnTo>
                      <a:cubicBezTo>
                        <a:pt x="19947" y="1727"/>
                        <a:pt x="19849" y="1761"/>
                        <a:pt x="19855" y="1801"/>
                      </a:cubicBezTo>
                      <a:lnTo>
                        <a:pt x="19901" y="2187"/>
                      </a:lnTo>
                      <a:cubicBezTo>
                        <a:pt x="19889" y="2227"/>
                        <a:pt x="19998" y="2273"/>
                        <a:pt x="20131" y="2273"/>
                      </a:cubicBezTo>
                      <a:close/>
                      <a:moveTo>
                        <a:pt x="17927" y="2273"/>
                      </a:moveTo>
                      <a:lnTo>
                        <a:pt x="18997" y="2273"/>
                      </a:lnTo>
                      <a:cubicBezTo>
                        <a:pt x="19129" y="2273"/>
                        <a:pt x="19227" y="2233"/>
                        <a:pt x="19221" y="2187"/>
                      </a:cubicBezTo>
                      <a:lnTo>
                        <a:pt x="19187" y="1801"/>
                      </a:lnTo>
                      <a:cubicBezTo>
                        <a:pt x="19181" y="1761"/>
                        <a:pt x="19078" y="1727"/>
                        <a:pt x="18951" y="1727"/>
                      </a:cubicBezTo>
                      <a:lnTo>
                        <a:pt x="17898" y="1727"/>
                      </a:lnTo>
                      <a:cubicBezTo>
                        <a:pt x="17777" y="1727"/>
                        <a:pt x="17673" y="1761"/>
                        <a:pt x="17673" y="1801"/>
                      </a:cubicBezTo>
                      <a:lnTo>
                        <a:pt x="17691" y="2187"/>
                      </a:lnTo>
                      <a:cubicBezTo>
                        <a:pt x="17691" y="2227"/>
                        <a:pt x="17800" y="2273"/>
                        <a:pt x="17927" y="2273"/>
                      </a:cubicBezTo>
                      <a:close/>
                      <a:moveTo>
                        <a:pt x="15717" y="2273"/>
                      </a:moveTo>
                      <a:lnTo>
                        <a:pt x="16793" y="2273"/>
                      </a:lnTo>
                      <a:cubicBezTo>
                        <a:pt x="16920" y="2273"/>
                        <a:pt x="17017" y="2233"/>
                        <a:pt x="17017" y="2187"/>
                      </a:cubicBezTo>
                      <a:lnTo>
                        <a:pt x="17012" y="1801"/>
                      </a:lnTo>
                      <a:cubicBezTo>
                        <a:pt x="17012" y="1761"/>
                        <a:pt x="16914" y="1727"/>
                        <a:pt x="16781" y="1727"/>
                      </a:cubicBezTo>
                      <a:lnTo>
                        <a:pt x="15734" y="1727"/>
                      </a:lnTo>
                      <a:cubicBezTo>
                        <a:pt x="15613" y="1727"/>
                        <a:pt x="15504" y="1761"/>
                        <a:pt x="15504" y="1801"/>
                      </a:cubicBezTo>
                      <a:lnTo>
                        <a:pt x="15498" y="2187"/>
                      </a:lnTo>
                      <a:cubicBezTo>
                        <a:pt x="15487" y="2227"/>
                        <a:pt x="15596" y="2273"/>
                        <a:pt x="15717" y="2273"/>
                      </a:cubicBezTo>
                      <a:close/>
                      <a:moveTo>
                        <a:pt x="13518" y="2273"/>
                      </a:moveTo>
                      <a:lnTo>
                        <a:pt x="14589" y="2273"/>
                      </a:lnTo>
                      <a:cubicBezTo>
                        <a:pt x="14721" y="2273"/>
                        <a:pt x="14819" y="2233"/>
                        <a:pt x="14825" y="2187"/>
                      </a:cubicBezTo>
                      <a:lnTo>
                        <a:pt x="14842" y="1801"/>
                      </a:lnTo>
                      <a:cubicBezTo>
                        <a:pt x="14842" y="1761"/>
                        <a:pt x="14738" y="1727"/>
                        <a:pt x="14618" y="1727"/>
                      </a:cubicBezTo>
                      <a:lnTo>
                        <a:pt x="13570" y="1727"/>
                      </a:lnTo>
                      <a:cubicBezTo>
                        <a:pt x="13444" y="1727"/>
                        <a:pt x="13340" y="1761"/>
                        <a:pt x="13329" y="1801"/>
                      </a:cubicBezTo>
                      <a:lnTo>
                        <a:pt x="13294" y="2187"/>
                      </a:lnTo>
                      <a:cubicBezTo>
                        <a:pt x="13294" y="2227"/>
                        <a:pt x="13398" y="2273"/>
                        <a:pt x="13518" y="2273"/>
                      </a:cubicBezTo>
                      <a:close/>
                      <a:moveTo>
                        <a:pt x="11314" y="2273"/>
                      </a:moveTo>
                      <a:lnTo>
                        <a:pt x="12390" y="2273"/>
                      </a:lnTo>
                      <a:cubicBezTo>
                        <a:pt x="12517" y="2273"/>
                        <a:pt x="12626" y="2233"/>
                        <a:pt x="12626" y="2187"/>
                      </a:cubicBezTo>
                      <a:lnTo>
                        <a:pt x="12667" y="1801"/>
                      </a:lnTo>
                      <a:cubicBezTo>
                        <a:pt x="12678" y="1761"/>
                        <a:pt x="12575" y="1727"/>
                        <a:pt x="12454" y="1727"/>
                      </a:cubicBezTo>
                      <a:lnTo>
                        <a:pt x="11401" y="1727"/>
                      </a:lnTo>
                      <a:cubicBezTo>
                        <a:pt x="11280" y="1727"/>
                        <a:pt x="11170" y="1761"/>
                        <a:pt x="11165" y="1801"/>
                      </a:cubicBezTo>
                      <a:lnTo>
                        <a:pt x="11107" y="2187"/>
                      </a:lnTo>
                      <a:cubicBezTo>
                        <a:pt x="11096" y="2227"/>
                        <a:pt x="11193" y="2273"/>
                        <a:pt x="11314" y="2273"/>
                      </a:cubicBezTo>
                      <a:close/>
                      <a:moveTo>
                        <a:pt x="9116" y="2273"/>
                      </a:moveTo>
                      <a:lnTo>
                        <a:pt x="10186" y="2273"/>
                      </a:lnTo>
                      <a:cubicBezTo>
                        <a:pt x="10319" y="2273"/>
                        <a:pt x="10422" y="2233"/>
                        <a:pt x="10434" y="2187"/>
                      </a:cubicBezTo>
                      <a:lnTo>
                        <a:pt x="10497" y="1801"/>
                      </a:lnTo>
                      <a:cubicBezTo>
                        <a:pt x="10503" y="1761"/>
                        <a:pt x="10411" y="1727"/>
                        <a:pt x="10278" y="1727"/>
                      </a:cubicBezTo>
                      <a:lnTo>
                        <a:pt x="9231" y="1727"/>
                      </a:lnTo>
                      <a:cubicBezTo>
                        <a:pt x="9110" y="1727"/>
                        <a:pt x="8995" y="1761"/>
                        <a:pt x="8984" y="1801"/>
                      </a:cubicBezTo>
                      <a:lnTo>
                        <a:pt x="8909" y="2187"/>
                      </a:lnTo>
                      <a:cubicBezTo>
                        <a:pt x="8892" y="2227"/>
                        <a:pt x="8989" y="2273"/>
                        <a:pt x="9116" y="2273"/>
                      </a:cubicBezTo>
                      <a:close/>
                      <a:moveTo>
                        <a:pt x="6912" y="2273"/>
                      </a:moveTo>
                      <a:lnTo>
                        <a:pt x="7988" y="2273"/>
                      </a:lnTo>
                      <a:cubicBezTo>
                        <a:pt x="8115" y="2273"/>
                        <a:pt x="8224" y="2233"/>
                        <a:pt x="8236" y="2187"/>
                      </a:cubicBezTo>
                      <a:lnTo>
                        <a:pt x="8322" y="1801"/>
                      </a:lnTo>
                      <a:cubicBezTo>
                        <a:pt x="8333" y="1761"/>
                        <a:pt x="8247" y="1727"/>
                        <a:pt x="8115" y="1727"/>
                      </a:cubicBezTo>
                      <a:lnTo>
                        <a:pt x="7067" y="1727"/>
                      </a:lnTo>
                      <a:cubicBezTo>
                        <a:pt x="6941" y="1727"/>
                        <a:pt x="6826" y="1761"/>
                        <a:pt x="6814" y="1801"/>
                      </a:cubicBezTo>
                      <a:lnTo>
                        <a:pt x="6705" y="2187"/>
                      </a:lnTo>
                      <a:cubicBezTo>
                        <a:pt x="6699" y="2227"/>
                        <a:pt x="6791" y="2273"/>
                        <a:pt x="6912" y="2273"/>
                      </a:cubicBezTo>
                      <a:close/>
                      <a:moveTo>
                        <a:pt x="4714" y="2273"/>
                      </a:moveTo>
                      <a:lnTo>
                        <a:pt x="5784" y="2273"/>
                      </a:lnTo>
                      <a:cubicBezTo>
                        <a:pt x="5916" y="2273"/>
                        <a:pt x="6031" y="2233"/>
                        <a:pt x="6043" y="2187"/>
                      </a:cubicBezTo>
                      <a:lnTo>
                        <a:pt x="6158" y="1801"/>
                      </a:lnTo>
                      <a:cubicBezTo>
                        <a:pt x="6170" y="1761"/>
                        <a:pt x="6077" y="1727"/>
                        <a:pt x="5957" y="1727"/>
                      </a:cubicBezTo>
                      <a:lnTo>
                        <a:pt x="4903" y="1727"/>
                      </a:lnTo>
                      <a:cubicBezTo>
                        <a:pt x="4783" y="1727"/>
                        <a:pt x="4668" y="1761"/>
                        <a:pt x="4645" y="1801"/>
                      </a:cubicBezTo>
                      <a:lnTo>
                        <a:pt x="4518" y="2187"/>
                      </a:lnTo>
                      <a:cubicBezTo>
                        <a:pt x="4495" y="2227"/>
                        <a:pt x="4593" y="2273"/>
                        <a:pt x="4714" y="2273"/>
                      </a:cubicBezTo>
                      <a:close/>
                      <a:moveTo>
                        <a:pt x="892" y="2273"/>
                      </a:moveTo>
                      <a:lnTo>
                        <a:pt x="3586" y="2273"/>
                      </a:lnTo>
                      <a:cubicBezTo>
                        <a:pt x="3712" y="2273"/>
                        <a:pt x="3827" y="2233"/>
                        <a:pt x="3845" y="2187"/>
                      </a:cubicBezTo>
                      <a:lnTo>
                        <a:pt x="3977" y="1801"/>
                      </a:lnTo>
                      <a:cubicBezTo>
                        <a:pt x="3994" y="1761"/>
                        <a:pt x="3908" y="1727"/>
                        <a:pt x="3776" y="1727"/>
                      </a:cubicBezTo>
                      <a:lnTo>
                        <a:pt x="1140" y="1727"/>
                      </a:lnTo>
                      <a:cubicBezTo>
                        <a:pt x="1013" y="1727"/>
                        <a:pt x="892" y="1761"/>
                        <a:pt x="869" y="1801"/>
                      </a:cubicBezTo>
                      <a:lnTo>
                        <a:pt x="697" y="2187"/>
                      </a:lnTo>
                      <a:cubicBezTo>
                        <a:pt x="685" y="2227"/>
                        <a:pt x="772" y="2273"/>
                        <a:pt x="892" y="2273"/>
                      </a:cubicBezTo>
                      <a:close/>
                      <a:moveTo>
                        <a:pt x="28936" y="2273"/>
                      </a:moveTo>
                      <a:lnTo>
                        <a:pt x="31623" y="2273"/>
                      </a:lnTo>
                      <a:cubicBezTo>
                        <a:pt x="31755" y="2273"/>
                        <a:pt x="31842" y="2233"/>
                        <a:pt x="31819" y="2187"/>
                      </a:cubicBezTo>
                      <a:lnTo>
                        <a:pt x="31646" y="1801"/>
                      </a:lnTo>
                      <a:cubicBezTo>
                        <a:pt x="31623" y="1761"/>
                        <a:pt x="31508" y="1727"/>
                        <a:pt x="31381" y="1727"/>
                      </a:cubicBezTo>
                      <a:lnTo>
                        <a:pt x="28734" y="1727"/>
                      </a:lnTo>
                      <a:cubicBezTo>
                        <a:pt x="28608" y="1727"/>
                        <a:pt x="28516" y="1761"/>
                        <a:pt x="28533" y="1801"/>
                      </a:cubicBezTo>
                      <a:lnTo>
                        <a:pt x="28665" y="2187"/>
                      </a:lnTo>
                      <a:cubicBezTo>
                        <a:pt x="28688" y="2227"/>
                        <a:pt x="28803" y="2273"/>
                        <a:pt x="28936" y="2273"/>
                      </a:cubicBezTo>
                      <a:close/>
                      <a:moveTo>
                        <a:pt x="25840" y="2998"/>
                      </a:moveTo>
                      <a:lnTo>
                        <a:pt x="26933" y="2998"/>
                      </a:lnTo>
                      <a:cubicBezTo>
                        <a:pt x="27065" y="2998"/>
                        <a:pt x="27157" y="2964"/>
                        <a:pt x="27140" y="2912"/>
                      </a:cubicBezTo>
                      <a:lnTo>
                        <a:pt x="27019" y="2515"/>
                      </a:lnTo>
                      <a:cubicBezTo>
                        <a:pt x="27008" y="2463"/>
                        <a:pt x="26893" y="2429"/>
                        <a:pt x="26760" y="2429"/>
                      </a:cubicBezTo>
                      <a:lnTo>
                        <a:pt x="25690" y="2429"/>
                      </a:lnTo>
                      <a:cubicBezTo>
                        <a:pt x="25558" y="2429"/>
                        <a:pt x="25465" y="2463"/>
                        <a:pt x="25483" y="2515"/>
                      </a:cubicBezTo>
                      <a:lnTo>
                        <a:pt x="25586" y="2912"/>
                      </a:lnTo>
                      <a:cubicBezTo>
                        <a:pt x="25598" y="2964"/>
                        <a:pt x="25713" y="2998"/>
                        <a:pt x="25840" y="2998"/>
                      </a:cubicBezTo>
                      <a:close/>
                      <a:moveTo>
                        <a:pt x="23589" y="2998"/>
                      </a:moveTo>
                      <a:lnTo>
                        <a:pt x="24683" y="2998"/>
                      </a:lnTo>
                      <a:cubicBezTo>
                        <a:pt x="24809" y="2998"/>
                        <a:pt x="24901" y="2964"/>
                        <a:pt x="24896" y="2912"/>
                      </a:cubicBezTo>
                      <a:lnTo>
                        <a:pt x="24798" y="2515"/>
                      </a:lnTo>
                      <a:cubicBezTo>
                        <a:pt x="24781" y="2463"/>
                        <a:pt x="24677" y="2429"/>
                        <a:pt x="24545" y="2429"/>
                      </a:cubicBezTo>
                      <a:lnTo>
                        <a:pt x="23474" y="2429"/>
                      </a:lnTo>
                      <a:cubicBezTo>
                        <a:pt x="23342" y="2429"/>
                        <a:pt x="23250" y="2463"/>
                        <a:pt x="23256" y="2515"/>
                      </a:cubicBezTo>
                      <a:lnTo>
                        <a:pt x="23336" y="2912"/>
                      </a:lnTo>
                      <a:cubicBezTo>
                        <a:pt x="23342" y="2964"/>
                        <a:pt x="23457" y="2998"/>
                        <a:pt x="23589" y="2998"/>
                      </a:cubicBezTo>
                      <a:close/>
                      <a:moveTo>
                        <a:pt x="21339" y="2998"/>
                      </a:moveTo>
                      <a:lnTo>
                        <a:pt x="22433" y="2998"/>
                      </a:lnTo>
                      <a:cubicBezTo>
                        <a:pt x="22559" y="2998"/>
                        <a:pt x="22663" y="2964"/>
                        <a:pt x="22651" y="2912"/>
                      </a:cubicBezTo>
                      <a:lnTo>
                        <a:pt x="22582" y="2515"/>
                      </a:lnTo>
                      <a:cubicBezTo>
                        <a:pt x="22577" y="2463"/>
                        <a:pt x="22461" y="2429"/>
                        <a:pt x="22335" y="2429"/>
                      </a:cubicBezTo>
                      <a:lnTo>
                        <a:pt x="21264" y="2429"/>
                      </a:lnTo>
                      <a:cubicBezTo>
                        <a:pt x="21132" y="2429"/>
                        <a:pt x="21034" y="2463"/>
                        <a:pt x="21040" y="2515"/>
                      </a:cubicBezTo>
                      <a:lnTo>
                        <a:pt x="21098" y="2912"/>
                      </a:lnTo>
                      <a:cubicBezTo>
                        <a:pt x="21098" y="2964"/>
                        <a:pt x="21207" y="2998"/>
                        <a:pt x="21339" y="2998"/>
                      </a:cubicBezTo>
                      <a:close/>
                      <a:moveTo>
                        <a:pt x="19083" y="2998"/>
                      </a:moveTo>
                      <a:lnTo>
                        <a:pt x="20177" y="2998"/>
                      </a:lnTo>
                      <a:cubicBezTo>
                        <a:pt x="20309" y="2998"/>
                        <a:pt x="20407" y="2964"/>
                        <a:pt x="20401" y="2912"/>
                      </a:cubicBezTo>
                      <a:lnTo>
                        <a:pt x="20349" y="2515"/>
                      </a:lnTo>
                      <a:cubicBezTo>
                        <a:pt x="20344" y="2463"/>
                        <a:pt x="20234" y="2429"/>
                        <a:pt x="20108" y="2429"/>
                      </a:cubicBezTo>
                      <a:lnTo>
                        <a:pt x="19037" y="2429"/>
                      </a:lnTo>
                      <a:cubicBezTo>
                        <a:pt x="18905" y="2429"/>
                        <a:pt x="18807" y="2463"/>
                        <a:pt x="18813" y="2515"/>
                      </a:cubicBezTo>
                      <a:lnTo>
                        <a:pt x="18842" y="2912"/>
                      </a:lnTo>
                      <a:cubicBezTo>
                        <a:pt x="18847" y="2964"/>
                        <a:pt x="18957" y="2998"/>
                        <a:pt x="19083" y="2998"/>
                      </a:cubicBezTo>
                      <a:close/>
                      <a:moveTo>
                        <a:pt x="16833" y="2998"/>
                      </a:moveTo>
                      <a:lnTo>
                        <a:pt x="17927" y="2998"/>
                      </a:lnTo>
                      <a:cubicBezTo>
                        <a:pt x="18053" y="2998"/>
                        <a:pt x="18163" y="2964"/>
                        <a:pt x="18157" y="2912"/>
                      </a:cubicBezTo>
                      <a:lnTo>
                        <a:pt x="18134" y="2515"/>
                      </a:lnTo>
                      <a:cubicBezTo>
                        <a:pt x="18134" y="2463"/>
                        <a:pt x="18024" y="2429"/>
                        <a:pt x="17898" y="2429"/>
                      </a:cubicBezTo>
                      <a:lnTo>
                        <a:pt x="16827" y="2429"/>
                      </a:lnTo>
                      <a:cubicBezTo>
                        <a:pt x="16695" y="2429"/>
                        <a:pt x="16597" y="2463"/>
                        <a:pt x="16597" y="2515"/>
                      </a:cubicBezTo>
                      <a:lnTo>
                        <a:pt x="16603" y="2912"/>
                      </a:lnTo>
                      <a:cubicBezTo>
                        <a:pt x="16597" y="2964"/>
                        <a:pt x="16707" y="2998"/>
                        <a:pt x="16833" y="2998"/>
                      </a:cubicBezTo>
                      <a:close/>
                      <a:moveTo>
                        <a:pt x="14583" y="2998"/>
                      </a:moveTo>
                      <a:lnTo>
                        <a:pt x="15676" y="2998"/>
                      </a:lnTo>
                      <a:cubicBezTo>
                        <a:pt x="15803" y="2998"/>
                        <a:pt x="15912" y="2964"/>
                        <a:pt x="15912" y="2912"/>
                      </a:cubicBezTo>
                      <a:lnTo>
                        <a:pt x="15918" y="2515"/>
                      </a:lnTo>
                      <a:cubicBezTo>
                        <a:pt x="15918" y="2463"/>
                        <a:pt x="15820" y="2429"/>
                        <a:pt x="15688" y="2429"/>
                      </a:cubicBezTo>
                      <a:lnTo>
                        <a:pt x="14618" y="2429"/>
                      </a:lnTo>
                      <a:cubicBezTo>
                        <a:pt x="14491" y="2429"/>
                        <a:pt x="14382" y="2463"/>
                        <a:pt x="14382" y="2515"/>
                      </a:cubicBezTo>
                      <a:lnTo>
                        <a:pt x="14359" y="2912"/>
                      </a:lnTo>
                      <a:cubicBezTo>
                        <a:pt x="14353" y="2964"/>
                        <a:pt x="14451" y="2998"/>
                        <a:pt x="14583" y="2998"/>
                      </a:cubicBezTo>
                      <a:close/>
                      <a:moveTo>
                        <a:pt x="12339" y="2998"/>
                      </a:moveTo>
                      <a:lnTo>
                        <a:pt x="13432" y="2998"/>
                      </a:lnTo>
                      <a:cubicBezTo>
                        <a:pt x="13559" y="2998"/>
                        <a:pt x="13668" y="2964"/>
                        <a:pt x="13674" y="2912"/>
                      </a:cubicBezTo>
                      <a:lnTo>
                        <a:pt x="13703" y="2515"/>
                      </a:lnTo>
                      <a:cubicBezTo>
                        <a:pt x="13703" y="2463"/>
                        <a:pt x="13605" y="2429"/>
                        <a:pt x="13484" y="2429"/>
                      </a:cubicBezTo>
                      <a:lnTo>
                        <a:pt x="12408" y="2429"/>
                      </a:lnTo>
                      <a:cubicBezTo>
                        <a:pt x="12281" y="2429"/>
                        <a:pt x="12172" y="2463"/>
                        <a:pt x="12166" y="2515"/>
                      </a:cubicBezTo>
                      <a:lnTo>
                        <a:pt x="12114" y="2912"/>
                      </a:lnTo>
                      <a:cubicBezTo>
                        <a:pt x="12103" y="2964"/>
                        <a:pt x="12201" y="2998"/>
                        <a:pt x="12339" y="2998"/>
                      </a:cubicBezTo>
                      <a:close/>
                      <a:moveTo>
                        <a:pt x="10089" y="2998"/>
                      </a:moveTo>
                      <a:lnTo>
                        <a:pt x="11182" y="2998"/>
                      </a:lnTo>
                      <a:cubicBezTo>
                        <a:pt x="11309" y="2998"/>
                        <a:pt x="11424" y="2964"/>
                        <a:pt x="11429" y="2912"/>
                      </a:cubicBezTo>
                      <a:lnTo>
                        <a:pt x="11487" y="2515"/>
                      </a:lnTo>
                      <a:cubicBezTo>
                        <a:pt x="11498" y="2463"/>
                        <a:pt x="11395" y="2429"/>
                        <a:pt x="11268" y="2429"/>
                      </a:cubicBezTo>
                      <a:lnTo>
                        <a:pt x="10192" y="2429"/>
                      </a:lnTo>
                      <a:cubicBezTo>
                        <a:pt x="10066" y="2429"/>
                        <a:pt x="9956" y="2463"/>
                        <a:pt x="9950" y="2515"/>
                      </a:cubicBezTo>
                      <a:lnTo>
                        <a:pt x="9876" y="2912"/>
                      </a:lnTo>
                      <a:cubicBezTo>
                        <a:pt x="9853" y="2964"/>
                        <a:pt x="9956" y="2998"/>
                        <a:pt x="10089" y="2998"/>
                      </a:cubicBezTo>
                      <a:close/>
                      <a:moveTo>
                        <a:pt x="7833" y="2998"/>
                      </a:moveTo>
                      <a:lnTo>
                        <a:pt x="8926" y="2998"/>
                      </a:lnTo>
                      <a:cubicBezTo>
                        <a:pt x="9058" y="2998"/>
                        <a:pt x="9174" y="2964"/>
                        <a:pt x="9179" y="2912"/>
                      </a:cubicBezTo>
                      <a:lnTo>
                        <a:pt x="9260" y="2515"/>
                      </a:lnTo>
                      <a:cubicBezTo>
                        <a:pt x="9266" y="2463"/>
                        <a:pt x="9174" y="2429"/>
                        <a:pt x="9041" y="2429"/>
                      </a:cubicBezTo>
                      <a:lnTo>
                        <a:pt x="7971" y="2429"/>
                      </a:lnTo>
                      <a:cubicBezTo>
                        <a:pt x="7838" y="2429"/>
                        <a:pt x="7729" y="2463"/>
                        <a:pt x="7718" y="2515"/>
                      </a:cubicBezTo>
                      <a:lnTo>
                        <a:pt x="7620" y="2912"/>
                      </a:lnTo>
                      <a:cubicBezTo>
                        <a:pt x="7602" y="2964"/>
                        <a:pt x="7706" y="2998"/>
                        <a:pt x="7833" y="2998"/>
                      </a:cubicBezTo>
                      <a:close/>
                      <a:moveTo>
                        <a:pt x="5583" y="2998"/>
                      </a:moveTo>
                      <a:lnTo>
                        <a:pt x="6676" y="2998"/>
                      </a:lnTo>
                      <a:cubicBezTo>
                        <a:pt x="6808" y="2998"/>
                        <a:pt x="6923" y="2964"/>
                        <a:pt x="6935" y="2912"/>
                      </a:cubicBezTo>
                      <a:lnTo>
                        <a:pt x="7044" y="2515"/>
                      </a:lnTo>
                      <a:cubicBezTo>
                        <a:pt x="7056" y="2463"/>
                        <a:pt x="6964" y="2429"/>
                        <a:pt x="6831" y="2429"/>
                      </a:cubicBezTo>
                      <a:lnTo>
                        <a:pt x="5761" y="2429"/>
                      </a:lnTo>
                      <a:cubicBezTo>
                        <a:pt x="5634" y="2429"/>
                        <a:pt x="5519" y="2463"/>
                        <a:pt x="5502" y="2515"/>
                      </a:cubicBezTo>
                      <a:lnTo>
                        <a:pt x="5381" y="2912"/>
                      </a:lnTo>
                      <a:cubicBezTo>
                        <a:pt x="5358" y="2964"/>
                        <a:pt x="5456" y="2998"/>
                        <a:pt x="5583" y="2998"/>
                      </a:cubicBezTo>
                      <a:close/>
                      <a:moveTo>
                        <a:pt x="570" y="2998"/>
                      </a:moveTo>
                      <a:lnTo>
                        <a:pt x="4426" y="2998"/>
                      </a:lnTo>
                      <a:cubicBezTo>
                        <a:pt x="4552" y="2998"/>
                        <a:pt x="4673" y="2964"/>
                        <a:pt x="4691" y="2912"/>
                      </a:cubicBezTo>
                      <a:lnTo>
                        <a:pt x="4817" y="2515"/>
                      </a:lnTo>
                      <a:cubicBezTo>
                        <a:pt x="4834" y="2463"/>
                        <a:pt x="4742" y="2429"/>
                        <a:pt x="4616" y="2429"/>
                      </a:cubicBezTo>
                      <a:lnTo>
                        <a:pt x="829" y="2429"/>
                      </a:lnTo>
                      <a:cubicBezTo>
                        <a:pt x="697" y="2429"/>
                        <a:pt x="576" y="2463"/>
                        <a:pt x="553" y="2515"/>
                      </a:cubicBezTo>
                      <a:lnTo>
                        <a:pt x="374" y="2912"/>
                      </a:lnTo>
                      <a:cubicBezTo>
                        <a:pt x="346" y="2964"/>
                        <a:pt x="432" y="2998"/>
                        <a:pt x="570" y="2998"/>
                      </a:cubicBezTo>
                      <a:close/>
                      <a:moveTo>
                        <a:pt x="28090" y="2998"/>
                      </a:moveTo>
                      <a:lnTo>
                        <a:pt x="31945" y="2998"/>
                      </a:lnTo>
                      <a:cubicBezTo>
                        <a:pt x="32078" y="2998"/>
                        <a:pt x="32164" y="2964"/>
                        <a:pt x="32141" y="2912"/>
                      </a:cubicBezTo>
                      <a:lnTo>
                        <a:pt x="31963" y="2515"/>
                      </a:lnTo>
                      <a:cubicBezTo>
                        <a:pt x="31940" y="2463"/>
                        <a:pt x="31819" y="2429"/>
                        <a:pt x="31686" y="2429"/>
                      </a:cubicBezTo>
                      <a:lnTo>
                        <a:pt x="27900" y="2429"/>
                      </a:lnTo>
                      <a:cubicBezTo>
                        <a:pt x="27767" y="2429"/>
                        <a:pt x="27675" y="2463"/>
                        <a:pt x="27698" y="2515"/>
                      </a:cubicBezTo>
                      <a:lnTo>
                        <a:pt x="27825" y="2912"/>
                      </a:lnTo>
                      <a:cubicBezTo>
                        <a:pt x="27842" y="2964"/>
                        <a:pt x="27963" y="2998"/>
                        <a:pt x="28090" y="2998"/>
                      </a:cubicBezTo>
                      <a:close/>
                      <a:moveTo>
                        <a:pt x="26576" y="3769"/>
                      </a:moveTo>
                      <a:lnTo>
                        <a:pt x="27744" y="3769"/>
                      </a:lnTo>
                      <a:cubicBezTo>
                        <a:pt x="27882" y="3769"/>
                        <a:pt x="27975" y="3723"/>
                        <a:pt x="27957" y="3672"/>
                      </a:cubicBezTo>
                      <a:lnTo>
                        <a:pt x="27917" y="3551"/>
                      </a:lnTo>
                      <a:cubicBezTo>
                        <a:pt x="27905" y="3499"/>
                        <a:pt x="27785" y="3459"/>
                        <a:pt x="27652" y="3459"/>
                      </a:cubicBezTo>
                      <a:lnTo>
                        <a:pt x="26496" y="3459"/>
                      </a:lnTo>
                      <a:cubicBezTo>
                        <a:pt x="26363" y="3459"/>
                        <a:pt x="26265" y="3499"/>
                        <a:pt x="26277" y="3551"/>
                      </a:cubicBezTo>
                      <a:lnTo>
                        <a:pt x="26317" y="3672"/>
                      </a:lnTo>
                      <a:cubicBezTo>
                        <a:pt x="26323" y="3723"/>
                        <a:pt x="26444" y="3769"/>
                        <a:pt x="26576" y="3769"/>
                      </a:cubicBezTo>
                      <a:close/>
                      <a:moveTo>
                        <a:pt x="28849" y="3769"/>
                      </a:moveTo>
                      <a:lnTo>
                        <a:pt x="30018" y="3769"/>
                      </a:lnTo>
                      <a:cubicBezTo>
                        <a:pt x="30156" y="3769"/>
                        <a:pt x="30242" y="3723"/>
                        <a:pt x="30230" y="3672"/>
                      </a:cubicBezTo>
                      <a:lnTo>
                        <a:pt x="30064" y="3257"/>
                      </a:lnTo>
                      <a:cubicBezTo>
                        <a:pt x="30041" y="3205"/>
                        <a:pt x="29920" y="3171"/>
                        <a:pt x="29787" y="3171"/>
                      </a:cubicBezTo>
                      <a:lnTo>
                        <a:pt x="28636" y="3171"/>
                      </a:lnTo>
                      <a:cubicBezTo>
                        <a:pt x="28510" y="3171"/>
                        <a:pt x="28418" y="3211"/>
                        <a:pt x="28429" y="3257"/>
                      </a:cubicBezTo>
                      <a:lnTo>
                        <a:pt x="28573" y="3672"/>
                      </a:lnTo>
                      <a:cubicBezTo>
                        <a:pt x="28596" y="3723"/>
                        <a:pt x="28717" y="3769"/>
                        <a:pt x="28849" y="3769"/>
                      </a:cubicBezTo>
                      <a:close/>
                      <a:moveTo>
                        <a:pt x="31122" y="3769"/>
                      </a:moveTo>
                      <a:lnTo>
                        <a:pt x="32291" y="3769"/>
                      </a:lnTo>
                      <a:cubicBezTo>
                        <a:pt x="32429" y="3769"/>
                        <a:pt x="32515" y="3723"/>
                        <a:pt x="32492" y="3672"/>
                      </a:cubicBezTo>
                      <a:lnTo>
                        <a:pt x="32435" y="3551"/>
                      </a:lnTo>
                      <a:cubicBezTo>
                        <a:pt x="32417" y="3499"/>
                        <a:pt x="32285" y="3459"/>
                        <a:pt x="32158" y="3459"/>
                      </a:cubicBezTo>
                      <a:lnTo>
                        <a:pt x="30996" y="3459"/>
                      </a:lnTo>
                      <a:cubicBezTo>
                        <a:pt x="30869" y="3459"/>
                        <a:pt x="30777" y="3499"/>
                        <a:pt x="30794" y="3551"/>
                      </a:cubicBezTo>
                      <a:lnTo>
                        <a:pt x="30846" y="3672"/>
                      </a:lnTo>
                      <a:cubicBezTo>
                        <a:pt x="30863" y="3723"/>
                        <a:pt x="30990" y="3769"/>
                        <a:pt x="31122" y="3769"/>
                      </a:cubicBezTo>
                      <a:close/>
                      <a:moveTo>
                        <a:pt x="24274" y="3769"/>
                      </a:moveTo>
                      <a:lnTo>
                        <a:pt x="25385" y="3769"/>
                      </a:lnTo>
                      <a:cubicBezTo>
                        <a:pt x="25523" y="3769"/>
                        <a:pt x="25615" y="3723"/>
                        <a:pt x="25604" y="3672"/>
                      </a:cubicBezTo>
                      <a:lnTo>
                        <a:pt x="25494" y="3257"/>
                      </a:lnTo>
                      <a:cubicBezTo>
                        <a:pt x="25483" y="3205"/>
                        <a:pt x="25368" y="3171"/>
                        <a:pt x="25235" y="3171"/>
                      </a:cubicBezTo>
                      <a:lnTo>
                        <a:pt x="24136" y="3171"/>
                      </a:lnTo>
                      <a:cubicBezTo>
                        <a:pt x="24004" y="3171"/>
                        <a:pt x="23906" y="3211"/>
                        <a:pt x="23917" y="3257"/>
                      </a:cubicBezTo>
                      <a:lnTo>
                        <a:pt x="24015" y="3672"/>
                      </a:lnTo>
                      <a:cubicBezTo>
                        <a:pt x="24027" y="3723"/>
                        <a:pt x="24142" y="3769"/>
                        <a:pt x="24274" y="3769"/>
                      </a:cubicBezTo>
                      <a:close/>
                      <a:moveTo>
                        <a:pt x="9801" y="3257"/>
                      </a:moveTo>
                      <a:lnTo>
                        <a:pt x="9720" y="3672"/>
                      </a:lnTo>
                      <a:cubicBezTo>
                        <a:pt x="9715" y="3723"/>
                        <a:pt x="9812" y="3764"/>
                        <a:pt x="9945" y="3764"/>
                      </a:cubicBezTo>
                      <a:lnTo>
                        <a:pt x="20257" y="3764"/>
                      </a:lnTo>
                      <a:cubicBezTo>
                        <a:pt x="20395" y="3764"/>
                        <a:pt x="20493" y="3723"/>
                        <a:pt x="20488" y="3672"/>
                      </a:cubicBezTo>
                      <a:lnTo>
                        <a:pt x="20436" y="3257"/>
                      </a:lnTo>
                      <a:cubicBezTo>
                        <a:pt x="20430" y="3205"/>
                        <a:pt x="20321" y="3171"/>
                        <a:pt x="20194" y="3171"/>
                      </a:cubicBezTo>
                      <a:lnTo>
                        <a:pt x="10048" y="3171"/>
                      </a:lnTo>
                      <a:cubicBezTo>
                        <a:pt x="9922" y="3171"/>
                        <a:pt x="9807" y="3205"/>
                        <a:pt x="9801" y="3257"/>
                      </a:cubicBezTo>
                      <a:close/>
                      <a:moveTo>
                        <a:pt x="7119" y="3769"/>
                      </a:moveTo>
                      <a:lnTo>
                        <a:pt x="8765" y="3769"/>
                      </a:lnTo>
                      <a:cubicBezTo>
                        <a:pt x="8897" y="3769"/>
                        <a:pt x="9012" y="3723"/>
                        <a:pt x="9024" y="3672"/>
                      </a:cubicBezTo>
                      <a:lnTo>
                        <a:pt x="9104" y="3257"/>
                      </a:lnTo>
                      <a:cubicBezTo>
                        <a:pt x="9116" y="3205"/>
                        <a:pt x="9024" y="3171"/>
                        <a:pt x="8892" y="3171"/>
                      </a:cubicBezTo>
                      <a:lnTo>
                        <a:pt x="7280" y="3171"/>
                      </a:lnTo>
                      <a:cubicBezTo>
                        <a:pt x="7148" y="3171"/>
                        <a:pt x="7033" y="3211"/>
                        <a:pt x="7021" y="3257"/>
                      </a:cubicBezTo>
                      <a:lnTo>
                        <a:pt x="6912" y="3672"/>
                      </a:lnTo>
                      <a:cubicBezTo>
                        <a:pt x="6895" y="3723"/>
                        <a:pt x="6992" y="3769"/>
                        <a:pt x="7119" y="3769"/>
                      </a:cubicBezTo>
                      <a:close/>
                      <a:moveTo>
                        <a:pt x="4817" y="3769"/>
                      </a:moveTo>
                      <a:lnTo>
                        <a:pt x="5934" y="3769"/>
                      </a:lnTo>
                      <a:cubicBezTo>
                        <a:pt x="6072" y="3769"/>
                        <a:pt x="6187" y="3723"/>
                        <a:pt x="6198" y="3672"/>
                      </a:cubicBezTo>
                      <a:lnTo>
                        <a:pt x="6313" y="3257"/>
                      </a:lnTo>
                      <a:cubicBezTo>
                        <a:pt x="6331" y="3205"/>
                        <a:pt x="6239" y="3171"/>
                        <a:pt x="6100" y="3171"/>
                      </a:cubicBezTo>
                      <a:lnTo>
                        <a:pt x="5001" y="3171"/>
                      </a:lnTo>
                      <a:cubicBezTo>
                        <a:pt x="4869" y="3171"/>
                        <a:pt x="4748" y="3211"/>
                        <a:pt x="4731" y="3257"/>
                      </a:cubicBezTo>
                      <a:lnTo>
                        <a:pt x="4598" y="3672"/>
                      </a:lnTo>
                      <a:cubicBezTo>
                        <a:pt x="4598" y="3723"/>
                        <a:pt x="4691" y="3769"/>
                        <a:pt x="4817" y="3769"/>
                      </a:cubicBezTo>
                      <a:close/>
                      <a:moveTo>
                        <a:pt x="21454" y="3769"/>
                      </a:moveTo>
                      <a:lnTo>
                        <a:pt x="23094" y="3769"/>
                      </a:lnTo>
                      <a:cubicBezTo>
                        <a:pt x="23227" y="3769"/>
                        <a:pt x="23325" y="3723"/>
                        <a:pt x="23313" y="3672"/>
                      </a:cubicBezTo>
                      <a:lnTo>
                        <a:pt x="23238" y="3257"/>
                      </a:lnTo>
                      <a:cubicBezTo>
                        <a:pt x="23227" y="3205"/>
                        <a:pt x="23112" y="3171"/>
                        <a:pt x="22985" y="3171"/>
                      </a:cubicBezTo>
                      <a:lnTo>
                        <a:pt x="21374" y="3171"/>
                      </a:lnTo>
                      <a:cubicBezTo>
                        <a:pt x="21241" y="3171"/>
                        <a:pt x="21144" y="3211"/>
                        <a:pt x="21149" y="3257"/>
                      </a:cubicBezTo>
                      <a:lnTo>
                        <a:pt x="21207" y="3672"/>
                      </a:lnTo>
                      <a:cubicBezTo>
                        <a:pt x="21201" y="3723"/>
                        <a:pt x="21316" y="3769"/>
                        <a:pt x="21454" y="3769"/>
                      </a:cubicBezTo>
                      <a:close/>
                      <a:moveTo>
                        <a:pt x="2527" y="3769"/>
                      </a:moveTo>
                      <a:lnTo>
                        <a:pt x="3643" y="3769"/>
                      </a:lnTo>
                      <a:cubicBezTo>
                        <a:pt x="3776" y="3769"/>
                        <a:pt x="3902" y="3723"/>
                        <a:pt x="3914" y="3672"/>
                      </a:cubicBezTo>
                      <a:lnTo>
                        <a:pt x="4058" y="3257"/>
                      </a:lnTo>
                      <a:cubicBezTo>
                        <a:pt x="4075" y="3205"/>
                        <a:pt x="3977" y="3171"/>
                        <a:pt x="3850" y="3171"/>
                      </a:cubicBezTo>
                      <a:lnTo>
                        <a:pt x="2751" y="3171"/>
                      </a:lnTo>
                      <a:cubicBezTo>
                        <a:pt x="2619" y="3171"/>
                        <a:pt x="2498" y="3211"/>
                        <a:pt x="2475" y="3257"/>
                      </a:cubicBezTo>
                      <a:lnTo>
                        <a:pt x="2308" y="3672"/>
                      </a:lnTo>
                      <a:cubicBezTo>
                        <a:pt x="2297" y="3723"/>
                        <a:pt x="2389" y="3769"/>
                        <a:pt x="2527" y="3769"/>
                      </a:cubicBezTo>
                      <a:close/>
                      <a:moveTo>
                        <a:pt x="225" y="3769"/>
                      </a:moveTo>
                      <a:lnTo>
                        <a:pt x="1341" y="3769"/>
                      </a:lnTo>
                      <a:cubicBezTo>
                        <a:pt x="1474" y="3769"/>
                        <a:pt x="1600" y="3723"/>
                        <a:pt x="1617" y="3672"/>
                      </a:cubicBezTo>
                      <a:lnTo>
                        <a:pt x="1790" y="3257"/>
                      </a:lnTo>
                      <a:cubicBezTo>
                        <a:pt x="1813" y="3205"/>
                        <a:pt x="1721" y="3171"/>
                        <a:pt x="1589" y="3171"/>
                      </a:cubicBezTo>
                      <a:lnTo>
                        <a:pt x="490" y="3171"/>
                      </a:lnTo>
                      <a:cubicBezTo>
                        <a:pt x="357" y="3171"/>
                        <a:pt x="236" y="3211"/>
                        <a:pt x="208" y="3257"/>
                      </a:cubicBezTo>
                      <a:lnTo>
                        <a:pt x="23" y="3672"/>
                      </a:lnTo>
                      <a:cubicBezTo>
                        <a:pt x="0" y="3723"/>
                        <a:pt x="87" y="3769"/>
                        <a:pt x="225" y="376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" name="Google Shape;838;p47">
                <a:extLst>
                  <a:ext uri="{FF2B5EF4-FFF2-40B4-BE49-F238E27FC236}">
                    <a16:creationId xmlns:a16="http://schemas.microsoft.com/office/drawing/2014/main" id="{F855C48C-2366-B9BC-1ECC-BC5DFA60F765}"/>
                  </a:ext>
                </a:extLst>
              </p:cNvPr>
              <p:cNvSpPr/>
              <p:nvPr/>
            </p:nvSpPr>
            <p:spPr>
              <a:xfrm>
                <a:off x="6822274" y="3695850"/>
                <a:ext cx="723633" cy="189396"/>
              </a:xfrm>
              <a:custGeom>
                <a:avLst/>
                <a:gdLst/>
                <a:ahLst/>
                <a:cxnLst/>
                <a:rect l="l" t="t" r="r" b="b"/>
                <a:pathLst>
                  <a:path w="12448" h="3258" extrusionOk="0">
                    <a:moveTo>
                      <a:pt x="12074" y="3258"/>
                    </a:moveTo>
                    <a:lnTo>
                      <a:pt x="374" y="3258"/>
                    </a:lnTo>
                    <a:cubicBezTo>
                      <a:pt x="155" y="3258"/>
                      <a:pt x="0" y="3126"/>
                      <a:pt x="35" y="2959"/>
                    </a:cubicBezTo>
                    <a:lnTo>
                      <a:pt x="529" y="254"/>
                    </a:lnTo>
                    <a:cubicBezTo>
                      <a:pt x="558" y="110"/>
                      <a:pt x="737" y="1"/>
                      <a:pt x="932" y="1"/>
                    </a:cubicBezTo>
                    <a:lnTo>
                      <a:pt x="11515" y="1"/>
                    </a:lnTo>
                    <a:cubicBezTo>
                      <a:pt x="11717" y="1"/>
                      <a:pt x="11895" y="116"/>
                      <a:pt x="11918" y="254"/>
                    </a:cubicBezTo>
                    <a:lnTo>
                      <a:pt x="12413" y="2959"/>
                    </a:lnTo>
                    <a:cubicBezTo>
                      <a:pt x="12448" y="3126"/>
                      <a:pt x="12298" y="3258"/>
                      <a:pt x="12074" y="32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839;p47">
                <a:extLst>
                  <a:ext uri="{FF2B5EF4-FFF2-40B4-BE49-F238E27FC236}">
                    <a16:creationId xmlns:a16="http://schemas.microsoft.com/office/drawing/2014/main" id="{B4EFAEB8-F3C8-FDBD-9A96-D6DE84EAEB23}"/>
                  </a:ext>
                </a:extLst>
              </p:cNvPr>
              <p:cNvSpPr/>
              <p:nvPr/>
            </p:nvSpPr>
            <p:spPr>
              <a:xfrm>
                <a:off x="5996926" y="1962600"/>
                <a:ext cx="733748" cy="692591"/>
              </a:xfrm>
              <a:custGeom>
                <a:avLst/>
                <a:gdLst/>
                <a:ahLst/>
                <a:cxnLst/>
                <a:rect l="l" t="t" r="r" b="b"/>
                <a:pathLst>
                  <a:path w="12622" h="11914" extrusionOk="0">
                    <a:moveTo>
                      <a:pt x="11361" y="9364"/>
                    </a:moveTo>
                    <a:lnTo>
                      <a:pt x="9583" y="9364"/>
                    </a:lnTo>
                    <a:cubicBezTo>
                      <a:pt x="9393" y="9364"/>
                      <a:pt x="9232" y="9525"/>
                      <a:pt x="9232" y="9721"/>
                    </a:cubicBezTo>
                    <a:lnTo>
                      <a:pt x="9226" y="11534"/>
                    </a:lnTo>
                    <a:cubicBezTo>
                      <a:pt x="9226" y="11781"/>
                      <a:pt x="8915" y="11913"/>
                      <a:pt x="8737" y="11723"/>
                    </a:cubicBezTo>
                    <a:lnTo>
                      <a:pt x="6820" y="9767"/>
                    </a:lnTo>
                    <a:cubicBezTo>
                      <a:pt x="6492" y="9502"/>
                      <a:pt x="6078" y="9358"/>
                      <a:pt x="5658" y="9358"/>
                    </a:cubicBezTo>
                    <a:lnTo>
                      <a:pt x="1261" y="9358"/>
                    </a:lnTo>
                    <a:cubicBezTo>
                      <a:pt x="571" y="9358"/>
                      <a:pt x="1" y="8800"/>
                      <a:pt x="1" y="8098"/>
                    </a:cubicBezTo>
                    <a:lnTo>
                      <a:pt x="1" y="1255"/>
                    </a:lnTo>
                    <a:cubicBezTo>
                      <a:pt x="1" y="565"/>
                      <a:pt x="565" y="1"/>
                      <a:pt x="1261" y="1"/>
                    </a:cubicBezTo>
                    <a:lnTo>
                      <a:pt x="11355" y="1"/>
                    </a:lnTo>
                    <a:cubicBezTo>
                      <a:pt x="12046" y="1"/>
                      <a:pt x="12615" y="559"/>
                      <a:pt x="12615" y="1255"/>
                    </a:cubicBezTo>
                    <a:lnTo>
                      <a:pt x="12615" y="8109"/>
                    </a:lnTo>
                    <a:cubicBezTo>
                      <a:pt x="12621" y="8806"/>
                      <a:pt x="12051" y="9364"/>
                      <a:pt x="11361" y="936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840;p47">
                <a:extLst>
                  <a:ext uri="{FF2B5EF4-FFF2-40B4-BE49-F238E27FC236}">
                    <a16:creationId xmlns:a16="http://schemas.microsoft.com/office/drawing/2014/main" id="{D7FF2DC3-C510-B7AC-6767-ADFF659FB3B4}"/>
                  </a:ext>
                </a:extLst>
              </p:cNvPr>
              <p:cNvSpPr/>
              <p:nvPr/>
            </p:nvSpPr>
            <p:spPr>
              <a:xfrm>
                <a:off x="6163240" y="2083048"/>
                <a:ext cx="375362" cy="302812"/>
              </a:xfrm>
              <a:custGeom>
                <a:avLst/>
                <a:gdLst/>
                <a:ahLst/>
                <a:cxnLst/>
                <a:rect l="l" t="t" r="r" b="b"/>
                <a:pathLst>
                  <a:path w="6457" h="5209" extrusionOk="0">
                    <a:moveTo>
                      <a:pt x="2952" y="2964"/>
                    </a:moveTo>
                    <a:lnTo>
                      <a:pt x="1853" y="2964"/>
                    </a:lnTo>
                    <a:cubicBezTo>
                      <a:pt x="1916" y="3523"/>
                      <a:pt x="2164" y="4213"/>
                      <a:pt x="2952" y="4213"/>
                    </a:cubicBezTo>
                    <a:lnTo>
                      <a:pt x="2952" y="5209"/>
                    </a:lnTo>
                    <a:lnTo>
                      <a:pt x="2227" y="5209"/>
                    </a:lnTo>
                    <a:cubicBezTo>
                      <a:pt x="996" y="5209"/>
                      <a:pt x="0" y="4207"/>
                      <a:pt x="0" y="2976"/>
                    </a:cubicBezTo>
                    <a:lnTo>
                      <a:pt x="0" y="2964"/>
                    </a:lnTo>
                    <a:lnTo>
                      <a:pt x="0" y="2257"/>
                    </a:lnTo>
                    <a:lnTo>
                      <a:pt x="0" y="6"/>
                    </a:lnTo>
                    <a:lnTo>
                      <a:pt x="2952" y="6"/>
                    </a:lnTo>
                    <a:close/>
                    <a:moveTo>
                      <a:pt x="6457" y="1"/>
                    </a:moveTo>
                    <a:lnTo>
                      <a:pt x="3499" y="1"/>
                    </a:lnTo>
                    <a:lnTo>
                      <a:pt x="3499" y="2251"/>
                    </a:lnTo>
                    <a:lnTo>
                      <a:pt x="3499" y="2959"/>
                    </a:lnTo>
                    <a:lnTo>
                      <a:pt x="3499" y="2970"/>
                    </a:lnTo>
                    <a:cubicBezTo>
                      <a:pt x="3499" y="4202"/>
                      <a:pt x="4500" y="5203"/>
                      <a:pt x="5732" y="5203"/>
                    </a:cubicBezTo>
                    <a:lnTo>
                      <a:pt x="6457" y="5203"/>
                    </a:lnTo>
                    <a:lnTo>
                      <a:pt x="6457" y="4207"/>
                    </a:lnTo>
                    <a:cubicBezTo>
                      <a:pt x="5674" y="4207"/>
                      <a:pt x="5427" y="3517"/>
                      <a:pt x="5358" y="2959"/>
                    </a:cubicBezTo>
                    <a:lnTo>
                      <a:pt x="6457" y="29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841;p47">
                <a:extLst>
                  <a:ext uri="{FF2B5EF4-FFF2-40B4-BE49-F238E27FC236}">
                    <a16:creationId xmlns:a16="http://schemas.microsoft.com/office/drawing/2014/main" id="{0686E5A6-F9F5-AF59-2366-2DD43C29DE29}"/>
                  </a:ext>
                </a:extLst>
              </p:cNvPr>
              <p:cNvSpPr/>
              <p:nvPr/>
            </p:nvSpPr>
            <p:spPr>
              <a:xfrm>
                <a:off x="6580041" y="2438050"/>
                <a:ext cx="733051" cy="692532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11913" extrusionOk="0">
                    <a:moveTo>
                      <a:pt x="1249" y="9369"/>
                    </a:moveTo>
                    <a:lnTo>
                      <a:pt x="3028" y="9369"/>
                    </a:lnTo>
                    <a:cubicBezTo>
                      <a:pt x="3223" y="9369"/>
                      <a:pt x="3379" y="9524"/>
                      <a:pt x="3379" y="9720"/>
                    </a:cubicBezTo>
                    <a:lnTo>
                      <a:pt x="3384" y="11533"/>
                    </a:lnTo>
                    <a:cubicBezTo>
                      <a:pt x="3384" y="11786"/>
                      <a:pt x="3695" y="11913"/>
                      <a:pt x="3879" y="11728"/>
                    </a:cubicBezTo>
                    <a:lnTo>
                      <a:pt x="5790" y="9772"/>
                    </a:lnTo>
                    <a:cubicBezTo>
                      <a:pt x="6118" y="9501"/>
                      <a:pt x="6532" y="9357"/>
                      <a:pt x="6952" y="9357"/>
                    </a:cubicBezTo>
                    <a:lnTo>
                      <a:pt x="11349" y="9357"/>
                    </a:lnTo>
                    <a:cubicBezTo>
                      <a:pt x="12040" y="9357"/>
                      <a:pt x="12609" y="8799"/>
                      <a:pt x="12609" y="8103"/>
                    </a:cubicBezTo>
                    <a:lnTo>
                      <a:pt x="12609" y="1260"/>
                    </a:lnTo>
                    <a:cubicBezTo>
                      <a:pt x="12609" y="570"/>
                      <a:pt x="12045" y="0"/>
                      <a:pt x="11349" y="0"/>
                    </a:cubicBezTo>
                    <a:lnTo>
                      <a:pt x="1255" y="0"/>
                    </a:lnTo>
                    <a:cubicBezTo>
                      <a:pt x="564" y="0"/>
                      <a:pt x="1" y="564"/>
                      <a:pt x="1" y="1260"/>
                    </a:cubicBezTo>
                    <a:lnTo>
                      <a:pt x="1" y="8103"/>
                    </a:lnTo>
                    <a:cubicBezTo>
                      <a:pt x="1" y="8805"/>
                      <a:pt x="559" y="9369"/>
                      <a:pt x="1249" y="93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842;p47">
                <a:extLst>
                  <a:ext uri="{FF2B5EF4-FFF2-40B4-BE49-F238E27FC236}">
                    <a16:creationId xmlns:a16="http://schemas.microsoft.com/office/drawing/2014/main" id="{BAAFF7FD-BBFF-F3C2-0FCF-AB09C4FDA054}"/>
                  </a:ext>
                </a:extLst>
              </p:cNvPr>
              <p:cNvSpPr/>
              <p:nvPr/>
            </p:nvSpPr>
            <p:spPr>
              <a:xfrm>
                <a:off x="6771409" y="2559138"/>
                <a:ext cx="375710" cy="302115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5197" extrusionOk="0">
                    <a:moveTo>
                      <a:pt x="3505" y="0"/>
                    </a:moveTo>
                    <a:lnTo>
                      <a:pt x="6463" y="0"/>
                    </a:lnTo>
                    <a:lnTo>
                      <a:pt x="6463" y="2250"/>
                    </a:lnTo>
                    <a:lnTo>
                      <a:pt x="6463" y="2953"/>
                    </a:lnTo>
                    <a:lnTo>
                      <a:pt x="6463" y="2970"/>
                    </a:lnTo>
                    <a:cubicBezTo>
                      <a:pt x="6463" y="4201"/>
                      <a:pt x="5462" y="5197"/>
                      <a:pt x="4230" y="5197"/>
                    </a:cubicBezTo>
                    <a:lnTo>
                      <a:pt x="3505" y="5197"/>
                    </a:lnTo>
                    <a:lnTo>
                      <a:pt x="3505" y="4207"/>
                    </a:lnTo>
                    <a:cubicBezTo>
                      <a:pt x="4288" y="4207"/>
                      <a:pt x="4535" y="3516"/>
                      <a:pt x="4604" y="2953"/>
                    </a:cubicBezTo>
                    <a:lnTo>
                      <a:pt x="3505" y="2953"/>
                    </a:lnTo>
                    <a:close/>
                    <a:moveTo>
                      <a:pt x="0" y="2953"/>
                    </a:moveTo>
                    <a:lnTo>
                      <a:pt x="1105" y="2953"/>
                    </a:lnTo>
                    <a:cubicBezTo>
                      <a:pt x="1036" y="3516"/>
                      <a:pt x="794" y="4207"/>
                      <a:pt x="0" y="4207"/>
                    </a:cubicBezTo>
                    <a:lnTo>
                      <a:pt x="0" y="5197"/>
                    </a:lnTo>
                    <a:lnTo>
                      <a:pt x="731" y="5197"/>
                    </a:lnTo>
                    <a:cubicBezTo>
                      <a:pt x="1957" y="5197"/>
                      <a:pt x="2958" y="4201"/>
                      <a:pt x="2958" y="2970"/>
                    </a:cubicBezTo>
                    <a:lnTo>
                      <a:pt x="2958" y="2953"/>
                    </a:lnTo>
                    <a:lnTo>
                      <a:pt x="2958" y="2250"/>
                    </a:lnTo>
                    <a:lnTo>
                      <a:pt x="295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843;p47">
                <a:extLst>
                  <a:ext uri="{FF2B5EF4-FFF2-40B4-BE49-F238E27FC236}">
                    <a16:creationId xmlns:a16="http://schemas.microsoft.com/office/drawing/2014/main" id="{78320067-AA96-071C-498F-4BABB1722C54}"/>
                  </a:ext>
                </a:extLst>
              </p:cNvPr>
              <p:cNvSpPr/>
              <p:nvPr/>
            </p:nvSpPr>
            <p:spPr>
              <a:xfrm>
                <a:off x="7072122" y="1652817"/>
                <a:ext cx="779557" cy="813332"/>
              </a:xfrm>
              <a:custGeom>
                <a:avLst/>
                <a:gdLst/>
                <a:ahLst/>
                <a:cxnLst/>
                <a:rect l="l" t="t" r="r" b="b"/>
                <a:pathLst>
                  <a:path w="13410" h="13991" extrusionOk="0">
                    <a:moveTo>
                      <a:pt x="12886" y="13991"/>
                    </a:moveTo>
                    <a:lnTo>
                      <a:pt x="525" y="13991"/>
                    </a:lnTo>
                    <a:cubicBezTo>
                      <a:pt x="237" y="13991"/>
                      <a:pt x="1" y="13755"/>
                      <a:pt x="1" y="13467"/>
                    </a:cubicBezTo>
                    <a:lnTo>
                      <a:pt x="1" y="525"/>
                    </a:lnTo>
                    <a:cubicBezTo>
                      <a:pt x="1" y="237"/>
                      <a:pt x="237" y="1"/>
                      <a:pt x="525" y="1"/>
                    </a:cubicBezTo>
                    <a:lnTo>
                      <a:pt x="12886" y="1"/>
                    </a:lnTo>
                    <a:cubicBezTo>
                      <a:pt x="13174" y="1"/>
                      <a:pt x="13410" y="237"/>
                      <a:pt x="13410" y="525"/>
                    </a:cubicBezTo>
                    <a:lnTo>
                      <a:pt x="13410" y="13467"/>
                    </a:lnTo>
                    <a:cubicBezTo>
                      <a:pt x="13410" y="13761"/>
                      <a:pt x="13174" y="13991"/>
                      <a:pt x="12886" y="139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844;p47">
                <a:extLst>
                  <a:ext uri="{FF2B5EF4-FFF2-40B4-BE49-F238E27FC236}">
                    <a16:creationId xmlns:a16="http://schemas.microsoft.com/office/drawing/2014/main" id="{2CB55E59-A074-7CDF-5E92-E225CA65944F}"/>
                  </a:ext>
                </a:extLst>
              </p:cNvPr>
              <p:cNvSpPr/>
              <p:nvPr/>
            </p:nvSpPr>
            <p:spPr>
              <a:xfrm>
                <a:off x="7186234" y="1775939"/>
                <a:ext cx="551387" cy="566792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9750" extrusionOk="0">
                    <a:moveTo>
                      <a:pt x="9179" y="8167"/>
                    </a:moveTo>
                    <a:lnTo>
                      <a:pt x="8454" y="8167"/>
                    </a:lnTo>
                    <a:lnTo>
                      <a:pt x="8454" y="7131"/>
                    </a:lnTo>
                    <a:lnTo>
                      <a:pt x="7292" y="7131"/>
                    </a:lnTo>
                    <a:lnTo>
                      <a:pt x="7292" y="6561"/>
                    </a:lnTo>
                    <a:lnTo>
                      <a:pt x="7953" y="6561"/>
                    </a:lnTo>
                    <a:cubicBezTo>
                      <a:pt x="8155" y="6561"/>
                      <a:pt x="8316" y="6400"/>
                      <a:pt x="8316" y="6199"/>
                    </a:cubicBezTo>
                    <a:lnTo>
                      <a:pt x="8316" y="4587"/>
                    </a:lnTo>
                    <a:cubicBezTo>
                      <a:pt x="8316" y="4386"/>
                      <a:pt x="8155" y="4219"/>
                      <a:pt x="7953" y="4219"/>
                    </a:cubicBezTo>
                    <a:lnTo>
                      <a:pt x="7292" y="4219"/>
                    </a:lnTo>
                    <a:lnTo>
                      <a:pt x="7292" y="3292"/>
                    </a:lnTo>
                    <a:lnTo>
                      <a:pt x="4892" y="3292"/>
                    </a:lnTo>
                    <a:lnTo>
                      <a:pt x="4892" y="2608"/>
                    </a:lnTo>
                    <a:lnTo>
                      <a:pt x="6814" y="2608"/>
                    </a:lnTo>
                    <a:cubicBezTo>
                      <a:pt x="7004" y="2608"/>
                      <a:pt x="7154" y="2458"/>
                      <a:pt x="7154" y="2268"/>
                    </a:cubicBezTo>
                    <a:lnTo>
                      <a:pt x="7154" y="340"/>
                    </a:lnTo>
                    <a:cubicBezTo>
                      <a:pt x="7154" y="156"/>
                      <a:pt x="7004" y="1"/>
                      <a:pt x="6814" y="1"/>
                    </a:cubicBezTo>
                    <a:lnTo>
                      <a:pt x="2688" y="1"/>
                    </a:lnTo>
                    <a:cubicBezTo>
                      <a:pt x="2498" y="1"/>
                      <a:pt x="2348" y="156"/>
                      <a:pt x="2348" y="340"/>
                    </a:cubicBezTo>
                    <a:lnTo>
                      <a:pt x="2348" y="2268"/>
                    </a:lnTo>
                    <a:cubicBezTo>
                      <a:pt x="2348" y="2458"/>
                      <a:pt x="2498" y="2608"/>
                      <a:pt x="2688" y="2608"/>
                    </a:cubicBezTo>
                    <a:lnTo>
                      <a:pt x="4604" y="2608"/>
                    </a:lnTo>
                    <a:lnTo>
                      <a:pt x="4604" y="3292"/>
                    </a:lnTo>
                    <a:lnTo>
                      <a:pt x="2210" y="3292"/>
                    </a:lnTo>
                    <a:lnTo>
                      <a:pt x="2210" y="4219"/>
                    </a:lnTo>
                    <a:lnTo>
                      <a:pt x="1548" y="4219"/>
                    </a:lnTo>
                    <a:cubicBezTo>
                      <a:pt x="1347" y="4219"/>
                      <a:pt x="1180" y="4386"/>
                      <a:pt x="1180" y="4587"/>
                    </a:cubicBezTo>
                    <a:lnTo>
                      <a:pt x="1180" y="6199"/>
                    </a:lnTo>
                    <a:cubicBezTo>
                      <a:pt x="1180" y="6400"/>
                      <a:pt x="1347" y="6561"/>
                      <a:pt x="1548" y="6561"/>
                    </a:cubicBezTo>
                    <a:lnTo>
                      <a:pt x="2210" y="6561"/>
                    </a:lnTo>
                    <a:lnTo>
                      <a:pt x="2210" y="7131"/>
                    </a:lnTo>
                    <a:lnTo>
                      <a:pt x="1030" y="7131"/>
                    </a:lnTo>
                    <a:lnTo>
                      <a:pt x="1030" y="8167"/>
                    </a:lnTo>
                    <a:lnTo>
                      <a:pt x="305" y="8167"/>
                    </a:lnTo>
                    <a:cubicBezTo>
                      <a:pt x="138" y="8167"/>
                      <a:pt x="0" y="8305"/>
                      <a:pt x="0" y="8472"/>
                    </a:cubicBezTo>
                    <a:lnTo>
                      <a:pt x="0" y="9450"/>
                    </a:lnTo>
                    <a:cubicBezTo>
                      <a:pt x="0" y="9611"/>
                      <a:pt x="138" y="9749"/>
                      <a:pt x="305" y="9749"/>
                    </a:cubicBezTo>
                    <a:lnTo>
                      <a:pt x="2043" y="9749"/>
                    </a:lnTo>
                    <a:cubicBezTo>
                      <a:pt x="2210" y="9749"/>
                      <a:pt x="2348" y="9611"/>
                      <a:pt x="2348" y="9450"/>
                    </a:cubicBezTo>
                    <a:lnTo>
                      <a:pt x="2348" y="8460"/>
                    </a:lnTo>
                    <a:cubicBezTo>
                      <a:pt x="2348" y="8299"/>
                      <a:pt x="2210" y="8161"/>
                      <a:pt x="2043" y="8161"/>
                    </a:cubicBezTo>
                    <a:lnTo>
                      <a:pt x="1318" y="8161"/>
                    </a:lnTo>
                    <a:lnTo>
                      <a:pt x="1318" y="7413"/>
                    </a:lnTo>
                    <a:lnTo>
                      <a:pt x="4598" y="7413"/>
                    </a:lnTo>
                    <a:lnTo>
                      <a:pt x="4598" y="8161"/>
                    </a:lnTo>
                    <a:lnTo>
                      <a:pt x="3873" y="8161"/>
                    </a:lnTo>
                    <a:cubicBezTo>
                      <a:pt x="3706" y="8161"/>
                      <a:pt x="3568" y="8299"/>
                      <a:pt x="3568" y="8460"/>
                    </a:cubicBezTo>
                    <a:lnTo>
                      <a:pt x="3568" y="9450"/>
                    </a:lnTo>
                    <a:cubicBezTo>
                      <a:pt x="3568" y="9611"/>
                      <a:pt x="3706" y="9749"/>
                      <a:pt x="3873" y="9749"/>
                    </a:cubicBezTo>
                    <a:lnTo>
                      <a:pt x="5611" y="9749"/>
                    </a:lnTo>
                    <a:cubicBezTo>
                      <a:pt x="5778" y="9749"/>
                      <a:pt x="5916" y="9611"/>
                      <a:pt x="5916" y="9450"/>
                    </a:cubicBezTo>
                    <a:lnTo>
                      <a:pt x="5916" y="8460"/>
                    </a:lnTo>
                    <a:cubicBezTo>
                      <a:pt x="5916" y="8299"/>
                      <a:pt x="5778" y="8161"/>
                      <a:pt x="5611" y="8161"/>
                    </a:cubicBezTo>
                    <a:lnTo>
                      <a:pt x="4886" y="8161"/>
                    </a:lnTo>
                    <a:lnTo>
                      <a:pt x="4886" y="7413"/>
                    </a:lnTo>
                    <a:lnTo>
                      <a:pt x="8166" y="7413"/>
                    </a:lnTo>
                    <a:lnTo>
                      <a:pt x="8166" y="8161"/>
                    </a:lnTo>
                    <a:lnTo>
                      <a:pt x="7441" y="8161"/>
                    </a:lnTo>
                    <a:cubicBezTo>
                      <a:pt x="7274" y="8161"/>
                      <a:pt x="7136" y="8299"/>
                      <a:pt x="7136" y="8460"/>
                    </a:cubicBezTo>
                    <a:lnTo>
                      <a:pt x="7136" y="9450"/>
                    </a:lnTo>
                    <a:cubicBezTo>
                      <a:pt x="7136" y="9611"/>
                      <a:pt x="7274" y="9749"/>
                      <a:pt x="7441" y="9749"/>
                    </a:cubicBezTo>
                    <a:lnTo>
                      <a:pt x="9179" y="9749"/>
                    </a:lnTo>
                    <a:cubicBezTo>
                      <a:pt x="9346" y="9749"/>
                      <a:pt x="9484" y="9611"/>
                      <a:pt x="9484" y="9450"/>
                    </a:cubicBezTo>
                    <a:lnTo>
                      <a:pt x="9484" y="8460"/>
                    </a:lnTo>
                    <a:cubicBezTo>
                      <a:pt x="9478" y="8299"/>
                      <a:pt x="9346" y="8167"/>
                      <a:pt x="9179" y="8167"/>
                    </a:cubicBezTo>
                    <a:close/>
                    <a:moveTo>
                      <a:pt x="2492" y="7125"/>
                    </a:moveTo>
                    <a:lnTo>
                      <a:pt x="2492" y="6555"/>
                    </a:lnTo>
                    <a:lnTo>
                      <a:pt x="3154" y="6555"/>
                    </a:lnTo>
                    <a:cubicBezTo>
                      <a:pt x="3355" y="6555"/>
                      <a:pt x="3522" y="6389"/>
                      <a:pt x="3522" y="6187"/>
                    </a:cubicBezTo>
                    <a:lnTo>
                      <a:pt x="3522" y="4576"/>
                    </a:lnTo>
                    <a:cubicBezTo>
                      <a:pt x="3522" y="4374"/>
                      <a:pt x="3355" y="4213"/>
                      <a:pt x="3154" y="4213"/>
                    </a:cubicBezTo>
                    <a:lnTo>
                      <a:pt x="2492" y="4213"/>
                    </a:lnTo>
                    <a:lnTo>
                      <a:pt x="2492" y="3569"/>
                    </a:lnTo>
                    <a:lnTo>
                      <a:pt x="7004" y="3569"/>
                    </a:lnTo>
                    <a:lnTo>
                      <a:pt x="7004" y="4213"/>
                    </a:lnTo>
                    <a:lnTo>
                      <a:pt x="6342" y="4213"/>
                    </a:lnTo>
                    <a:cubicBezTo>
                      <a:pt x="6141" y="4213"/>
                      <a:pt x="5974" y="4374"/>
                      <a:pt x="5974" y="4576"/>
                    </a:cubicBezTo>
                    <a:lnTo>
                      <a:pt x="5974" y="6187"/>
                    </a:lnTo>
                    <a:cubicBezTo>
                      <a:pt x="5974" y="6389"/>
                      <a:pt x="6141" y="6555"/>
                      <a:pt x="6342" y="6555"/>
                    </a:cubicBezTo>
                    <a:lnTo>
                      <a:pt x="7004" y="6555"/>
                    </a:lnTo>
                    <a:lnTo>
                      <a:pt x="7004" y="712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845;p47">
                <a:extLst>
                  <a:ext uri="{FF2B5EF4-FFF2-40B4-BE49-F238E27FC236}">
                    <a16:creationId xmlns:a16="http://schemas.microsoft.com/office/drawing/2014/main" id="{3BD2CAEF-468F-4C85-BD20-EC2E465E444A}"/>
                  </a:ext>
                </a:extLst>
              </p:cNvPr>
              <p:cNvSpPr/>
              <p:nvPr/>
            </p:nvSpPr>
            <p:spPr>
              <a:xfrm>
                <a:off x="7606756" y="2424280"/>
                <a:ext cx="734330" cy="766186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13180" extrusionOk="0">
                    <a:moveTo>
                      <a:pt x="12131" y="13179"/>
                    </a:moveTo>
                    <a:lnTo>
                      <a:pt x="495" y="13179"/>
                    </a:lnTo>
                    <a:cubicBezTo>
                      <a:pt x="219" y="13179"/>
                      <a:pt x="0" y="12955"/>
                      <a:pt x="0" y="12684"/>
                    </a:cubicBezTo>
                    <a:lnTo>
                      <a:pt x="0" y="495"/>
                    </a:lnTo>
                    <a:cubicBezTo>
                      <a:pt x="0" y="225"/>
                      <a:pt x="219" y="1"/>
                      <a:pt x="495" y="1"/>
                    </a:cubicBezTo>
                    <a:lnTo>
                      <a:pt x="12131" y="1"/>
                    </a:lnTo>
                    <a:cubicBezTo>
                      <a:pt x="12407" y="1"/>
                      <a:pt x="12632" y="225"/>
                      <a:pt x="12632" y="495"/>
                    </a:cubicBezTo>
                    <a:lnTo>
                      <a:pt x="12632" y="12684"/>
                    </a:lnTo>
                    <a:cubicBezTo>
                      <a:pt x="12620" y="12960"/>
                      <a:pt x="12407" y="13179"/>
                      <a:pt x="12131" y="131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846;p47">
                <a:extLst>
                  <a:ext uri="{FF2B5EF4-FFF2-40B4-BE49-F238E27FC236}">
                    <a16:creationId xmlns:a16="http://schemas.microsoft.com/office/drawing/2014/main" id="{513BAF22-D875-7690-DDA5-286403CF81C6}"/>
                  </a:ext>
                </a:extLst>
              </p:cNvPr>
              <p:cNvSpPr/>
              <p:nvPr/>
            </p:nvSpPr>
            <p:spPr>
              <a:xfrm>
                <a:off x="7737551" y="2539381"/>
                <a:ext cx="472443" cy="578825"/>
              </a:xfrm>
              <a:custGeom>
                <a:avLst/>
                <a:gdLst/>
                <a:ahLst/>
                <a:cxnLst/>
                <a:rect l="l" t="t" r="r" b="b"/>
                <a:pathLst>
                  <a:path w="8127" h="9957" extrusionOk="0">
                    <a:moveTo>
                      <a:pt x="8126" y="662"/>
                    </a:moveTo>
                    <a:cubicBezTo>
                      <a:pt x="8126" y="1025"/>
                      <a:pt x="6308" y="1324"/>
                      <a:pt x="4063" y="1324"/>
                    </a:cubicBezTo>
                    <a:cubicBezTo>
                      <a:pt x="1819" y="1324"/>
                      <a:pt x="0" y="1025"/>
                      <a:pt x="0" y="662"/>
                    </a:cubicBezTo>
                    <a:cubicBezTo>
                      <a:pt x="0" y="294"/>
                      <a:pt x="1819" y="0"/>
                      <a:pt x="4063" y="0"/>
                    </a:cubicBezTo>
                    <a:cubicBezTo>
                      <a:pt x="6308" y="0"/>
                      <a:pt x="8126" y="294"/>
                      <a:pt x="8126" y="662"/>
                    </a:cubicBezTo>
                    <a:close/>
                    <a:moveTo>
                      <a:pt x="8126" y="1387"/>
                    </a:moveTo>
                    <a:lnTo>
                      <a:pt x="8126" y="3539"/>
                    </a:lnTo>
                    <a:cubicBezTo>
                      <a:pt x="8126" y="3902"/>
                      <a:pt x="6308" y="4201"/>
                      <a:pt x="4063" y="4201"/>
                    </a:cubicBezTo>
                    <a:cubicBezTo>
                      <a:pt x="1819" y="4201"/>
                      <a:pt x="0" y="3902"/>
                      <a:pt x="0" y="3539"/>
                    </a:cubicBezTo>
                    <a:lnTo>
                      <a:pt x="0" y="1387"/>
                    </a:lnTo>
                    <a:cubicBezTo>
                      <a:pt x="0" y="1755"/>
                      <a:pt x="1819" y="2049"/>
                      <a:pt x="4063" y="2049"/>
                    </a:cubicBezTo>
                    <a:cubicBezTo>
                      <a:pt x="6308" y="2049"/>
                      <a:pt x="8126" y="1755"/>
                      <a:pt x="8126" y="1387"/>
                    </a:cubicBezTo>
                    <a:close/>
                    <a:moveTo>
                      <a:pt x="7510" y="2941"/>
                    </a:moveTo>
                    <a:cubicBezTo>
                      <a:pt x="7510" y="2768"/>
                      <a:pt x="7366" y="2624"/>
                      <a:pt x="7194" y="2624"/>
                    </a:cubicBezTo>
                    <a:cubicBezTo>
                      <a:pt x="7021" y="2624"/>
                      <a:pt x="6877" y="2768"/>
                      <a:pt x="6877" y="2941"/>
                    </a:cubicBezTo>
                    <a:cubicBezTo>
                      <a:pt x="6877" y="3114"/>
                      <a:pt x="7021" y="3257"/>
                      <a:pt x="7194" y="3257"/>
                    </a:cubicBezTo>
                    <a:cubicBezTo>
                      <a:pt x="7366" y="3257"/>
                      <a:pt x="7510" y="3114"/>
                      <a:pt x="7510" y="2941"/>
                    </a:cubicBezTo>
                    <a:close/>
                    <a:moveTo>
                      <a:pt x="8126" y="4265"/>
                    </a:moveTo>
                    <a:lnTo>
                      <a:pt x="8126" y="6417"/>
                    </a:lnTo>
                    <a:cubicBezTo>
                      <a:pt x="8126" y="6779"/>
                      <a:pt x="6308" y="7079"/>
                      <a:pt x="4063" y="7079"/>
                    </a:cubicBezTo>
                    <a:cubicBezTo>
                      <a:pt x="1819" y="7079"/>
                      <a:pt x="0" y="6779"/>
                      <a:pt x="0" y="6417"/>
                    </a:cubicBezTo>
                    <a:lnTo>
                      <a:pt x="0" y="4265"/>
                    </a:lnTo>
                    <a:cubicBezTo>
                      <a:pt x="0" y="4633"/>
                      <a:pt x="1819" y="4926"/>
                      <a:pt x="4063" y="4926"/>
                    </a:cubicBezTo>
                    <a:cubicBezTo>
                      <a:pt x="6308" y="4926"/>
                      <a:pt x="8126" y="4633"/>
                      <a:pt x="8126" y="4265"/>
                    </a:cubicBezTo>
                    <a:close/>
                    <a:moveTo>
                      <a:pt x="7510" y="5818"/>
                    </a:moveTo>
                    <a:cubicBezTo>
                      <a:pt x="7510" y="5646"/>
                      <a:pt x="7366" y="5502"/>
                      <a:pt x="7194" y="5502"/>
                    </a:cubicBezTo>
                    <a:cubicBezTo>
                      <a:pt x="7021" y="5502"/>
                      <a:pt x="6877" y="5646"/>
                      <a:pt x="6877" y="5818"/>
                    </a:cubicBezTo>
                    <a:cubicBezTo>
                      <a:pt x="6877" y="5991"/>
                      <a:pt x="7021" y="6135"/>
                      <a:pt x="7194" y="6135"/>
                    </a:cubicBezTo>
                    <a:cubicBezTo>
                      <a:pt x="7366" y="6135"/>
                      <a:pt x="7510" y="5991"/>
                      <a:pt x="7510" y="5818"/>
                    </a:cubicBezTo>
                    <a:close/>
                    <a:moveTo>
                      <a:pt x="8126" y="7142"/>
                    </a:moveTo>
                    <a:lnTo>
                      <a:pt x="8126" y="9294"/>
                    </a:lnTo>
                    <a:cubicBezTo>
                      <a:pt x="8126" y="9657"/>
                      <a:pt x="6308" y="9956"/>
                      <a:pt x="4063" y="9956"/>
                    </a:cubicBezTo>
                    <a:cubicBezTo>
                      <a:pt x="1819" y="9956"/>
                      <a:pt x="0" y="9657"/>
                      <a:pt x="0" y="9294"/>
                    </a:cubicBezTo>
                    <a:lnTo>
                      <a:pt x="0" y="7142"/>
                    </a:lnTo>
                    <a:cubicBezTo>
                      <a:pt x="0" y="7510"/>
                      <a:pt x="1819" y="7804"/>
                      <a:pt x="4063" y="7804"/>
                    </a:cubicBezTo>
                    <a:cubicBezTo>
                      <a:pt x="6308" y="7804"/>
                      <a:pt x="8126" y="7510"/>
                      <a:pt x="8126" y="7142"/>
                    </a:cubicBezTo>
                    <a:close/>
                    <a:moveTo>
                      <a:pt x="7510" y="8696"/>
                    </a:moveTo>
                    <a:cubicBezTo>
                      <a:pt x="7510" y="8523"/>
                      <a:pt x="7366" y="8379"/>
                      <a:pt x="7194" y="8379"/>
                    </a:cubicBezTo>
                    <a:cubicBezTo>
                      <a:pt x="7021" y="8379"/>
                      <a:pt x="6877" y="8523"/>
                      <a:pt x="6877" y="8696"/>
                    </a:cubicBezTo>
                    <a:cubicBezTo>
                      <a:pt x="6877" y="8868"/>
                      <a:pt x="7021" y="9012"/>
                      <a:pt x="7194" y="9012"/>
                    </a:cubicBezTo>
                    <a:cubicBezTo>
                      <a:pt x="7366" y="9012"/>
                      <a:pt x="7510" y="8868"/>
                      <a:pt x="7510" y="869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847;p47">
                <a:extLst>
                  <a:ext uri="{FF2B5EF4-FFF2-40B4-BE49-F238E27FC236}">
                    <a16:creationId xmlns:a16="http://schemas.microsoft.com/office/drawing/2014/main" id="{DC2263FC-2EA8-962B-EAA3-36431795C4C6}"/>
                  </a:ext>
                </a:extLst>
              </p:cNvPr>
              <p:cNvSpPr/>
              <p:nvPr/>
            </p:nvSpPr>
            <p:spPr>
              <a:xfrm>
                <a:off x="7990132" y="1845523"/>
                <a:ext cx="249912" cy="202824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489" extrusionOk="0">
                    <a:moveTo>
                      <a:pt x="2331" y="6"/>
                    </a:moveTo>
                    <a:lnTo>
                      <a:pt x="4299" y="6"/>
                    </a:lnTo>
                    <a:lnTo>
                      <a:pt x="4299" y="1508"/>
                    </a:lnTo>
                    <a:lnTo>
                      <a:pt x="4299" y="1986"/>
                    </a:lnTo>
                    <a:lnTo>
                      <a:pt x="4299" y="1998"/>
                    </a:lnTo>
                    <a:cubicBezTo>
                      <a:pt x="4299" y="2821"/>
                      <a:pt x="3631" y="3488"/>
                      <a:pt x="2814" y="3488"/>
                    </a:cubicBezTo>
                    <a:lnTo>
                      <a:pt x="2331" y="3488"/>
                    </a:lnTo>
                    <a:lnTo>
                      <a:pt x="2331" y="2826"/>
                    </a:lnTo>
                    <a:cubicBezTo>
                      <a:pt x="2854" y="2826"/>
                      <a:pt x="3021" y="2366"/>
                      <a:pt x="3062" y="1992"/>
                    </a:cubicBezTo>
                    <a:lnTo>
                      <a:pt x="2331" y="1992"/>
                    </a:lnTo>
                    <a:lnTo>
                      <a:pt x="2331" y="6"/>
                    </a:lnTo>
                    <a:close/>
                    <a:moveTo>
                      <a:pt x="0" y="1986"/>
                    </a:moveTo>
                    <a:lnTo>
                      <a:pt x="731" y="1986"/>
                    </a:lnTo>
                    <a:cubicBezTo>
                      <a:pt x="691" y="2360"/>
                      <a:pt x="524" y="2821"/>
                      <a:pt x="0" y="2821"/>
                    </a:cubicBezTo>
                    <a:lnTo>
                      <a:pt x="0" y="3482"/>
                    </a:lnTo>
                    <a:lnTo>
                      <a:pt x="484" y="3482"/>
                    </a:lnTo>
                    <a:cubicBezTo>
                      <a:pt x="1301" y="3482"/>
                      <a:pt x="1968" y="2815"/>
                      <a:pt x="1968" y="1992"/>
                    </a:cubicBezTo>
                    <a:lnTo>
                      <a:pt x="1968" y="1980"/>
                    </a:lnTo>
                    <a:lnTo>
                      <a:pt x="1968" y="1503"/>
                    </a:lnTo>
                    <a:lnTo>
                      <a:pt x="1968" y="1"/>
                    </a:lnTo>
                    <a:lnTo>
                      <a:pt x="0" y="1"/>
                    </a:lnTo>
                    <a:lnTo>
                      <a:pt x="0" y="198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848;p47">
                <a:extLst>
                  <a:ext uri="{FF2B5EF4-FFF2-40B4-BE49-F238E27FC236}">
                    <a16:creationId xmlns:a16="http://schemas.microsoft.com/office/drawing/2014/main" id="{18F080CB-7D7E-F907-0A90-2420672B57C1}"/>
                  </a:ext>
                </a:extLst>
              </p:cNvPr>
              <p:cNvSpPr/>
              <p:nvPr/>
            </p:nvSpPr>
            <p:spPr>
              <a:xfrm>
                <a:off x="5923042" y="2617975"/>
                <a:ext cx="480407" cy="49383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8495" extrusionOk="0">
                    <a:moveTo>
                      <a:pt x="7999" y="7119"/>
                    </a:moveTo>
                    <a:lnTo>
                      <a:pt x="7366" y="7119"/>
                    </a:lnTo>
                    <a:lnTo>
                      <a:pt x="7366" y="6216"/>
                    </a:lnTo>
                    <a:lnTo>
                      <a:pt x="6348" y="6216"/>
                    </a:lnTo>
                    <a:lnTo>
                      <a:pt x="6348" y="5715"/>
                    </a:lnTo>
                    <a:lnTo>
                      <a:pt x="6923" y="5715"/>
                    </a:lnTo>
                    <a:cubicBezTo>
                      <a:pt x="7096" y="5715"/>
                      <a:pt x="7240" y="5571"/>
                      <a:pt x="7240" y="5399"/>
                    </a:cubicBezTo>
                    <a:lnTo>
                      <a:pt x="7240" y="4000"/>
                    </a:lnTo>
                    <a:cubicBezTo>
                      <a:pt x="7240" y="3828"/>
                      <a:pt x="7096" y="3684"/>
                      <a:pt x="6923" y="3684"/>
                    </a:cubicBezTo>
                    <a:lnTo>
                      <a:pt x="6348" y="3684"/>
                    </a:lnTo>
                    <a:lnTo>
                      <a:pt x="6348" y="2867"/>
                    </a:lnTo>
                    <a:lnTo>
                      <a:pt x="4253" y="2867"/>
                    </a:lnTo>
                    <a:lnTo>
                      <a:pt x="4253" y="2274"/>
                    </a:lnTo>
                    <a:lnTo>
                      <a:pt x="5928" y="2274"/>
                    </a:lnTo>
                    <a:cubicBezTo>
                      <a:pt x="6089" y="2274"/>
                      <a:pt x="6221" y="2141"/>
                      <a:pt x="6221" y="1975"/>
                    </a:cubicBezTo>
                    <a:lnTo>
                      <a:pt x="6221" y="294"/>
                    </a:lnTo>
                    <a:cubicBezTo>
                      <a:pt x="6221" y="133"/>
                      <a:pt x="6094" y="1"/>
                      <a:pt x="5928" y="1"/>
                    </a:cubicBezTo>
                    <a:lnTo>
                      <a:pt x="2331" y="1"/>
                    </a:lnTo>
                    <a:cubicBezTo>
                      <a:pt x="2175" y="1"/>
                      <a:pt x="2037" y="127"/>
                      <a:pt x="2037" y="294"/>
                    </a:cubicBezTo>
                    <a:lnTo>
                      <a:pt x="2037" y="1975"/>
                    </a:lnTo>
                    <a:cubicBezTo>
                      <a:pt x="2037" y="2136"/>
                      <a:pt x="2164" y="2274"/>
                      <a:pt x="2331" y="2274"/>
                    </a:cubicBezTo>
                    <a:lnTo>
                      <a:pt x="4005" y="2274"/>
                    </a:lnTo>
                    <a:lnTo>
                      <a:pt x="4005" y="2867"/>
                    </a:lnTo>
                    <a:lnTo>
                      <a:pt x="1916" y="2867"/>
                    </a:lnTo>
                    <a:lnTo>
                      <a:pt x="1916" y="3684"/>
                    </a:lnTo>
                    <a:lnTo>
                      <a:pt x="1341" y="3684"/>
                    </a:lnTo>
                    <a:cubicBezTo>
                      <a:pt x="1168" y="3684"/>
                      <a:pt x="1024" y="3828"/>
                      <a:pt x="1024" y="4000"/>
                    </a:cubicBezTo>
                    <a:lnTo>
                      <a:pt x="1024" y="5399"/>
                    </a:lnTo>
                    <a:cubicBezTo>
                      <a:pt x="1024" y="5571"/>
                      <a:pt x="1168" y="5715"/>
                      <a:pt x="1341" y="5715"/>
                    </a:cubicBezTo>
                    <a:lnTo>
                      <a:pt x="1916" y="5715"/>
                    </a:lnTo>
                    <a:lnTo>
                      <a:pt x="1916" y="6216"/>
                    </a:lnTo>
                    <a:lnTo>
                      <a:pt x="892" y="6216"/>
                    </a:lnTo>
                    <a:lnTo>
                      <a:pt x="892" y="7119"/>
                    </a:lnTo>
                    <a:lnTo>
                      <a:pt x="259" y="7119"/>
                    </a:lnTo>
                    <a:cubicBezTo>
                      <a:pt x="115" y="7119"/>
                      <a:pt x="0" y="7234"/>
                      <a:pt x="0" y="7378"/>
                    </a:cubicBezTo>
                    <a:lnTo>
                      <a:pt x="0" y="8236"/>
                    </a:lnTo>
                    <a:cubicBezTo>
                      <a:pt x="0" y="8380"/>
                      <a:pt x="115" y="8495"/>
                      <a:pt x="259" y="8495"/>
                    </a:cubicBezTo>
                    <a:lnTo>
                      <a:pt x="1778" y="8495"/>
                    </a:lnTo>
                    <a:cubicBezTo>
                      <a:pt x="1922" y="8495"/>
                      <a:pt x="2037" y="8380"/>
                      <a:pt x="2037" y="8236"/>
                    </a:cubicBezTo>
                    <a:lnTo>
                      <a:pt x="2037" y="7378"/>
                    </a:lnTo>
                    <a:cubicBezTo>
                      <a:pt x="2037" y="7234"/>
                      <a:pt x="1922" y="7119"/>
                      <a:pt x="1778" y="7119"/>
                    </a:cubicBezTo>
                    <a:lnTo>
                      <a:pt x="1145" y="7119"/>
                    </a:lnTo>
                    <a:lnTo>
                      <a:pt x="1145" y="6463"/>
                    </a:lnTo>
                    <a:lnTo>
                      <a:pt x="4005" y="6463"/>
                    </a:lnTo>
                    <a:lnTo>
                      <a:pt x="4005" y="7119"/>
                    </a:lnTo>
                    <a:lnTo>
                      <a:pt x="3372" y="7119"/>
                    </a:lnTo>
                    <a:cubicBezTo>
                      <a:pt x="3229" y="7119"/>
                      <a:pt x="3113" y="7234"/>
                      <a:pt x="3113" y="7378"/>
                    </a:cubicBezTo>
                    <a:lnTo>
                      <a:pt x="3113" y="8236"/>
                    </a:lnTo>
                    <a:cubicBezTo>
                      <a:pt x="3113" y="8380"/>
                      <a:pt x="3229" y="8495"/>
                      <a:pt x="3372" y="8495"/>
                    </a:cubicBezTo>
                    <a:lnTo>
                      <a:pt x="4892" y="8495"/>
                    </a:lnTo>
                    <a:cubicBezTo>
                      <a:pt x="5036" y="8495"/>
                      <a:pt x="5151" y="8380"/>
                      <a:pt x="5151" y="8236"/>
                    </a:cubicBezTo>
                    <a:lnTo>
                      <a:pt x="5151" y="7378"/>
                    </a:lnTo>
                    <a:cubicBezTo>
                      <a:pt x="5151" y="7234"/>
                      <a:pt x="5036" y="7119"/>
                      <a:pt x="4892" y="7119"/>
                    </a:cubicBezTo>
                    <a:lnTo>
                      <a:pt x="4259" y="7119"/>
                    </a:lnTo>
                    <a:lnTo>
                      <a:pt x="4259" y="6463"/>
                    </a:lnTo>
                    <a:lnTo>
                      <a:pt x="7119" y="6463"/>
                    </a:lnTo>
                    <a:lnTo>
                      <a:pt x="7119" y="7119"/>
                    </a:lnTo>
                    <a:lnTo>
                      <a:pt x="6486" y="7119"/>
                    </a:lnTo>
                    <a:cubicBezTo>
                      <a:pt x="6342" y="7119"/>
                      <a:pt x="6227" y="7234"/>
                      <a:pt x="6227" y="7378"/>
                    </a:cubicBezTo>
                    <a:lnTo>
                      <a:pt x="6227" y="8236"/>
                    </a:lnTo>
                    <a:cubicBezTo>
                      <a:pt x="6227" y="8380"/>
                      <a:pt x="6342" y="8495"/>
                      <a:pt x="6486" y="8495"/>
                    </a:cubicBezTo>
                    <a:lnTo>
                      <a:pt x="8005" y="8495"/>
                    </a:lnTo>
                    <a:cubicBezTo>
                      <a:pt x="8149" y="8495"/>
                      <a:pt x="8264" y="8380"/>
                      <a:pt x="8264" y="8236"/>
                    </a:cubicBezTo>
                    <a:lnTo>
                      <a:pt x="8264" y="7378"/>
                    </a:lnTo>
                    <a:cubicBezTo>
                      <a:pt x="8264" y="7234"/>
                      <a:pt x="8143" y="7119"/>
                      <a:pt x="7999" y="7119"/>
                    </a:cubicBezTo>
                    <a:close/>
                    <a:moveTo>
                      <a:pt x="2164" y="6216"/>
                    </a:moveTo>
                    <a:lnTo>
                      <a:pt x="2164" y="5715"/>
                    </a:lnTo>
                    <a:lnTo>
                      <a:pt x="2739" y="5715"/>
                    </a:lnTo>
                    <a:cubicBezTo>
                      <a:pt x="2912" y="5715"/>
                      <a:pt x="3056" y="5571"/>
                      <a:pt x="3056" y="5399"/>
                    </a:cubicBezTo>
                    <a:lnTo>
                      <a:pt x="3056" y="4000"/>
                    </a:lnTo>
                    <a:cubicBezTo>
                      <a:pt x="3056" y="3828"/>
                      <a:pt x="2912" y="3684"/>
                      <a:pt x="2739" y="3684"/>
                    </a:cubicBezTo>
                    <a:lnTo>
                      <a:pt x="2164" y="3684"/>
                    </a:lnTo>
                    <a:lnTo>
                      <a:pt x="2164" y="3120"/>
                    </a:lnTo>
                    <a:lnTo>
                      <a:pt x="6100" y="3120"/>
                    </a:lnTo>
                    <a:lnTo>
                      <a:pt x="6100" y="3684"/>
                    </a:lnTo>
                    <a:lnTo>
                      <a:pt x="5525" y="3684"/>
                    </a:lnTo>
                    <a:cubicBezTo>
                      <a:pt x="5352" y="3684"/>
                      <a:pt x="5208" y="3828"/>
                      <a:pt x="5208" y="4000"/>
                    </a:cubicBezTo>
                    <a:lnTo>
                      <a:pt x="5208" y="5399"/>
                    </a:lnTo>
                    <a:cubicBezTo>
                      <a:pt x="5208" y="5571"/>
                      <a:pt x="5352" y="5715"/>
                      <a:pt x="5525" y="5715"/>
                    </a:cubicBezTo>
                    <a:lnTo>
                      <a:pt x="6100" y="5715"/>
                    </a:lnTo>
                    <a:lnTo>
                      <a:pt x="6100" y="62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849;p47">
                <a:extLst>
                  <a:ext uri="{FF2B5EF4-FFF2-40B4-BE49-F238E27FC236}">
                    <a16:creationId xmlns:a16="http://schemas.microsoft.com/office/drawing/2014/main" id="{7369AFDB-6316-27AA-FDE6-E6F6575AE328}"/>
                  </a:ext>
                </a:extLst>
              </p:cNvPr>
              <p:cNvSpPr/>
              <p:nvPr/>
            </p:nvSpPr>
            <p:spPr>
              <a:xfrm>
                <a:off x="6583703" y="1728446"/>
                <a:ext cx="289442" cy="354318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6095" extrusionOk="0">
                    <a:moveTo>
                      <a:pt x="4979" y="403"/>
                    </a:moveTo>
                    <a:cubicBezTo>
                      <a:pt x="4979" y="628"/>
                      <a:pt x="3862" y="806"/>
                      <a:pt x="2493" y="806"/>
                    </a:cubicBezTo>
                    <a:cubicBezTo>
                      <a:pt x="1117" y="806"/>
                      <a:pt x="1" y="628"/>
                      <a:pt x="1" y="403"/>
                    </a:cubicBezTo>
                    <a:cubicBezTo>
                      <a:pt x="1" y="179"/>
                      <a:pt x="1117" y="1"/>
                      <a:pt x="2493" y="1"/>
                    </a:cubicBezTo>
                    <a:cubicBezTo>
                      <a:pt x="3862" y="1"/>
                      <a:pt x="4979" y="179"/>
                      <a:pt x="4979" y="403"/>
                    </a:cubicBezTo>
                    <a:close/>
                    <a:moveTo>
                      <a:pt x="4979" y="847"/>
                    </a:moveTo>
                    <a:lnTo>
                      <a:pt x="4979" y="2164"/>
                    </a:lnTo>
                    <a:cubicBezTo>
                      <a:pt x="4979" y="2389"/>
                      <a:pt x="3862" y="2567"/>
                      <a:pt x="2493" y="2567"/>
                    </a:cubicBezTo>
                    <a:cubicBezTo>
                      <a:pt x="1117" y="2567"/>
                      <a:pt x="1" y="2389"/>
                      <a:pt x="1" y="2164"/>
                    </a:cubicBezTo>
                    <a:lnTo>
                      <a:pt x="1" y="847"/>
                    </a:lnTo>
                    <a:cubicBezTo>
                      <a:pt x="1" y="1071"/>
                      <a:pt x="1117" y="1249"/>
                      <a:pt x="2493" y="1249"/>
                    </a:cubicBezTo>
                    <a:cubicBezTo>
                      <a:pt x="3862" y="1249"/>
                      <a:pt x="4979" y="1071"/>
                      <a:pt x="4979" y="847"/>
                    </a:cubicBezTo>
                    <a:close/>
                    <a:moveTo>
                      <a:pt x="4599" y="1796"/>
                    </a:moveTo>
                    <a:cubicBezTo>
                      <a:pt x="4599" y="1692"/>
                      <a:pt x="4513" y="1606"/>
                      <a:pt x="4403" y="1606"/>
                    </a:cubicBezTo>
                    <a:cubicBezTo>
                      <a:pt x="4294" y="1606"/>
                      <a:pt x="4208" y="1692"/>
                      <a:pt x="4208" y="1796"/>
                    </a:cubicBezTo>
                    <a:cubicBezTo>
                      <a:pt x="4208" y="1905"/>
                      <a:pt x="4294" y="1992"/>
                      <a:pt x="4403" y="1992"/>
                    </a:cubicBezTo>
                    <a:cubicBezTo>
                      <a:pt x="4513" y="1992"/>
                      <a:pt x="4599" y="1905"/>
                      <a:pt x="4599" y="1796"/>
                    </a:cubicBezTo>
                    <a:close/>
                    <a:moveTo>
                      <a:pt x="4979" y="2613"/>
                    </a:moveTo>
                    <a:lnTo>
                      <a:pt x="4979" y="3925"/>
                    </a:lnTo>
                    <a:cubicBezTo>
                      <a:pt x="4979" y="4150"/>
                      <a:pt x="3862" y="4328"/>
                      <a:pt x="2493" y="4328"/>
                    </a:cubicBezTo>
                    <a:cubicBezTo>
                      <a:pt x="1117" y="4328"/>
                      <a:pt x="1" y="4150"/>
                      <a:pt x="1" y="3925"/>
                    </a:cubicBezTo>
                    <a:lnTo>
                      <a:pt x="1" y="2613"/>
                    </a:lnTo>
                    <a:cubicBezTo>
                      <a:pt x="1" y="2832"/>
                      <a:pt x="1117" y="3016"/>
                      <a:pt x="2493" y="3016"/>
                    </a:cubicBezTo>
                    <a:cubicBezTo>
                      <a:pt x="3862" y="3016"/>
                      <a:pt x="4979" y="2832"/>
                      <a:pt x="4979" y="2613"/>
                    </a:cubicBezTo>
                    <a:close/>
                    <a:moveTo>
                      <a:pt x="4599" y="3563"/>
                    </a:moveTo>
                    <a:cubicBezTo>
                      <a:pt x="4599" y="3453"/>
                      <a:pt x="4513" y="3367"/>
                      <a:pt x="4403" y="3367"/>
                    </a:cubicBezTo>
                    <a:cubicBezTo>
                      <a:pt x="4294" y="3367"/>
                      <a:pt x="4208" y="3453"/>
                      <a:pt x="4208" y="3563"/>
                    </a:cubicBezTo>
                    <a:cubicBezTo>
                      <a:pt x="4208" y="3666"/>
                      <a:pt x="4294" y="3753"/>
                      <a:pt x="4403" y="3753"/>
                    </a:cubicBezTo>
                    <a:cubicBezTo>
                      <a:pt x="4513" y="3753"/>
                      <a:pt x="4599" y="3666"/>
                      <a:pt x="4599" y="3563"/>
                    </a:cubicBezTo>
                    <a:close/>
                    <a:moveTo>
                      <a:pt x="4979" y="4374"/>
                    </a:moveTo>
                    <a:lnTo>
                      <a:pt x="4979" y="5692"/>
                    </a:lnTo>
                    <a:cubicBezTo>
                      <a:pt x="4979" y="5911"/>
                      <a:pt x="3862" y="6095"/>
                      <a:pt x="2493" y="6095"/>
                    </a:cubicBezTo>
                    <a:cubicBezTo>
                      <a:pt x="1117" y="6095"/>
                      <a:pt x="1" y="5911"/>
                      <a:pt x="1" y="5692"/>
                    </a:cubicBezTo>
                    <a:lnTo>
                      <a:pt x="1" y="4374"/>
                    </a:lnTo>
                    <a:cubicBezTo>
                      <a:pt x="1" y="4599"/>
                      <a:pt x="1117" y="4777"/>
                      <a:pt x="2493" y="4777"/>
                    </a:cubicBezTo>
                    <a:cubicBezTo>
                      <a:pt x="3862" y="4777"/>
                      <a:pt x="4979" y="4599"/>
                      <a:pt x="4979" y="4374"/>
                    </a:cubicBezTo>
                    <a:close/>
                    <a:moveTo>
                      <a:pt x="4599" y="5324"/>
                    </a:moveTo>
                    <a:cubicBezTo>
                      <a:pt x="4599" y="5214"/>
                      <a:pt x="4513" y="5128"/>
                      <a:pt x="4403" y="5128"/>
                    </a:cubicBezTo>
                    <a:cubicBezTo>
                      <a:pt x="4294" y="5128"/>
                      <a:pt x="4208" y="5214"/>
                      <a:pt x="4208" y="5324"/>
                    </a:cubicBezTo>
                    <a:cubicBezTo>
                      <a:pt x="4208" y="5433"/>
                      <a:pt x="4294" y="5519"/>
                      <a:pt x="4403" y="5519"/>
                    </a:cubicBezTo>
                    <a:cubicBezTo>
                      <a:pt x="4513" y="5519"/>
                      <a:pt x="4599" y="5433"/>
                      <a:pt x="4599" y="53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850;p47">
              <a:extLst>
                <a:ext uri="{FF2B5EF4-FFF2-40B4-BE49-F238E27FC236}">
                  <a16:creationId xmlns:a16="http://schemas.microsoft.com/office/drawing/2014/main" id="{2B7952B8-2051-AB3B-6EA6-B53B7A8ACB2E}"/>
                </a:ext>
              </a:extLst>
            </p:cNvPr>
            <p:cNvGrpSpPr/>
            <p:nvPr/>
          </p:nvGrpSpPr>
          <p:grpSpPr>
            <a:xfrm>
              <a:off x="6440272" y="769535"/>
              <a:ext cx="1749455" cy="858630"/>
              <a:chOff x="6440272" y="769535"/>
              <a:chExt cx="1749455" cy="858630"/>
            </a:xfrm>
          </p:grpSpPr>
          <p:sp>
            <p:nvSpPr>
              <p:cNvPr id="516" name="Google Shape;851;p47">
                <a:extLst>
                  <a:ext uri="{FF2B5EF4-FFF2-40B4-BE49-F238E27FC236}">
                    <a16:creationId xmlns:a16="http://schemas.microsoft.com/office/drawing/2014/main" id="{EB0E4C71-51BC-5625-F1E1-75CB50DC679C}"/>
                  </a:ext>
                </a:extLst>
              </p:cNvPr>
              <p:cNvSpPr/>
              <p:nvPr/>
            </p:nvSpPr>
            <p:spPr>
              <a:xfrm rot="-5400000">
                <a:off x="7670622" y="769535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852;p47">
                <a:extLst>
                  <a:ext uri="{FF2B5EF4-FFF2-40B4-BE49-F238E27FC236}">
                    <a16:creationId xmlns:a16="http://schemas.microsoft.com/office/drawing/2014/main" id="{A0743977-504E-7EA8-6CB3-2E45F57AA30E}"/>
                  </a:ext>
                </a:extLst>
              </p:cNvPr>
              <p:cNvSpPr/>
              <p:nvPr/>
            </p:nvSpPr>
            <p:spPr>
              <a:xfrm rot="-5400000">
                <a:off x="6440272" y="128222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853;p47">
                <a:extLst>
                  <a:ext uri="{FF2B5EF4-FFF2-40B4-BE49-F238E27FC236}">
                    <a16:creationId xmlns:a16="http://schemas.microsoft.com/office/drawing/2014/main" id="{FA9CC1EE-EC28-A164-5F0F-A3AE50052738}"/>
                  </a:ext>
                </a:extLst>
              </p:cNvPr>
              <p:cNvSpPr/>
              <p:nvPr/>
            </p:nvSpPr>
            <p:spPr>
              <a:xfrm rot="-5400000">
                <a:off x="7176684" y="923603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854;p47">
                <a:extLst>
                  <a:ext uri="{FF2B5EF4-FFF2-40B4-BE49-F238E27FC236}">
                    <a16:creationId xmlns:a16="http://schemas.microsoft.com/office/drawing/2014/main" id="{2FBAF8CD-E2CB-A285-6F50-BEEE66D24DD5}"/>
                  </a:ext>
                </a:extLst>
              </p:cNvPr>
              <p:cNvSpPr/>
              <p:nvPr/>
            </p:nvSpPr>
            <p:spPr>
              <a:xfrm rot="-5400000">
                <a:off x="7983672" y="1422110"/>
                <a:ext cx="206055" cy="206055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855;p47">
                <a:extLst>
                  <a:ext uri="{FF2B5EF4-FFF2-40B4-BE49-F238E27FC236}">
                    <a16:creationId xmlns:a16="http://schemas.microsoft.com/office/drawing/2014/main" id="{33BC1799-D7CA-B5D0-E51A-33B844EE4D88}"/>
                  </a:ext>
                </a:extLst>
              </p:cNvPr>
              <p:cNvSpPr/>
              <p:nvPr/>
            </p:nvSpPr>
            <p:spPr>
              <a:xfrm rot="-5400000">
                <a:off x="7703709" y="1244278"/>
                <a:ext cx="139874" cy="139874"/>
              </a:xfrm>
              <a:custGeom>
                <a:avLst/>
                <a:gdLst/>
                <a:ahLst/>
                <a:cxnLst/>
                <a:rect l="l" t="t" r="r" b="b"/>
                <a:pathLst>
                  <a:path w="6648" h="6648" extrusionOk="0">
                    <a:moveTo>
                      <a:pt x="6648" y="3327"/>
                    </a:moveTo>
                    <a:cubicBezTo>
                      <a:pt x="6648" y="5162"/>
                      <a:pt x="5157" y="6647"/>
                      <a:pt x="3327" y="6647"/>
                    </a:cubicBezTo>
                    <a:cubicBezTo>
                      <a:pt x="1491" y="6647"/>
                      <a:pt x="1" y="5162"/>
                      <a:pt x="1" y="3327"/>
                    </a:cubicBezTo>
                    <a:cubicBezTo>
                      <a:pt x="1" y="1491"/>
                      <a:pt x="1491" y="0"/>
                      <a:pt x="3327" y="0"/>
                    </a:cubicBezTo>
                    <a:cubicBezTo>
                      <a:pt x="5157" y="0"/>
                      <a:pt x="6648" y="1491"/>
                      <a:pt x="6648" y="3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4" name="Google Shape;856;p47">
              <a:extLst>
                <a:ext uri="{FF2B5EF4-FFF2-40B4-BE49-F238E27FC236}">
                  <a16:creationId xmlns:a16="http://schemas.microsoft.com/office/drawing/2014/main" id="{08E7A778-4801-D392-EB10-239C213BE3DE}"/>
                </a:ext>
              </a:extLst>
            </p:cNvPr>
            <p:cNvSpPr/>
            <p:nvPr/>
          </p:nvSpPr>
          <p:spPr>
            <a:xfrm>
              <a:off x="8189731" y="2120047"/>
              <a:ext cx="412338" cy="411893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857;p47">
              <a:extLst>
                <a:ext uri="{FF2B5EF4-FFF2-40B4-BE49-F238E27FC236}">
                  <a16:creationId xmlns:a16="http://schemas.microsoft.com/office/drawing/2014/main" id="{FE0ADF97-BDF0-E55E-98D2-33344F63DD92}"/>
                </a:ext>
              </a:extLst>
            </p:cNvPr>
            <p:cNvSpPr/>
            <p:nvPr/>
          </p:nvSpPr>
          <p:spPr>
            <a:xfrm>
              <a:off x="7235030" y="2898432"/>
              <a:ext cx="259947" cy="259667"/>
            </a:xfrm>
            <a:custGeom>
              <a:avLst/>
              <a:gdLst/>
              <a:ahLst/>
              <a:cxnLst/>
              <a:rect l="l" t="t" r="r" b="b"/>
              <a:pathLst>
                <a:path w="6493" h="6486" fill="none" extrusionOk="0">
                  <a:moveTo>
                    <a:pt x="6486" y="3027"/>
                  </a:moveTo>
                  <a:cubicBezTo>
                    <a:pt x="6475" y="2929"/>
                    <a:pt x="6417" y="2837"/>
                    <a:pt x="6325" y="2803"/>
                  </a:cubicBezTo>
                  <a:lnTo>
                    <a:pt x="6084" y="2693"/>
                  </a:lnTo>
                  <a:cubicBezTo>
                    <a:pt x="6009" y="2665"/>
                    <a:pt x="5951" y="2601"/>
                    <a:pt x="5928" y="2521"/>
                  </a:cubicBezTo>
                  <a:lnTo>
                    <a:pt x="5928" y="2521"/>
                  </a:lnTo>
                  <a:cubicBezTo>
                    <a:pt x="5911" y="2446"/>
                    <a:pt x="5922" y="2365"/>
                    <a:pt x="5974" y="2302"/>
                  </a:cubicBezTo>
                  <a:lnTo>
                    <a:pt x="6130" y="2083"/>
                  </a:lnTo>
                  <a:cubicBezTo>
                    <a:pt x="6187" y="2009"/>
                    <a:pt x="6204" y="1899"/>
                    <a:pt x="6153" y="1813"/>
                  </a:cubicBezTo>
                  <a:cubicBezTo>
                    <a:pt x="6089" y="1681"/>
                    <a:pt x="6014" y="1560"/>
                    <a:pt x="5945" y="1445"/>
                  </a:cubicBezTo>
                  <a:cubicBezTo>
                    <a:pt x="5888" y="1364"/>
                    <a:pt x="5796" y="1312"/>
                    <a:pt x="5692" y="1330"/>
                  </a:cubicBezTo>
                  <a:lnTo>
                    <a:pt x="5427" y="1358"/>
                  </a:lnTo>
                  <a:cubicBezTo>
                    <a:pt x="5347" y="1364"/>
                    <a:pt x="5266" y="1335"/>
                    <a:pt x="5209" y="1278"/>
                  </a:cubicBezTo>
                  <a:lnTo>
                    <a:pt x="5209" y="1278"/>
                  </a:lnTo>
                  <a:cubicBezTo>
                    <a:pt x="5151" y="1220"/>
                    <a:pt x="5122" y="1145"/>
                    <a:pt x="5134" y="1065"/>
                  </a:cubicBezTo>
                  <a:lnTo>
                    <a:pt x="5163" y="800"/>
                  </a:lnTo>
                  <a:cubicBezTo>
                    <a:pt x="5174" y="696"/>
                    <a:pt x="5122" y="604"/>
                    <a:pt x="5048" y="547"/>
                  </a:cubicBezTo>
                  <a:cubicBezTo>
                    <a:pt x="4927" y="466"/>
                    <a:pt x="4806" y="397"/>
                    <a:pt x="4679" y="340"/>
                  </a:cubicBezTo>
                  <a:cubicBezTo>
                    <a:pt x="4593" y="294"/>
                    <a:pt x="4484" y="299"/>
                    <a:pt x="4403" y="357"/>
                  </a:cubicBezTo>
                  <a:lnTo>
                    <a:pt x="4190" y="518"/>
                  </a:lnTo>
                  <a:cubicBezTo>
                    <a:pt x="4127" y="570"/>
                    <a:pt x="4046" y="581"/>
                    <a:pt x="3966" y="558"/>
                  </a:cubicBezTo>
                  <a:lnTo>
                    <a:pt x="3966" y="558"/>
                  </a:lnTo>
                  <a:cubicBezTo>
                    <a:pt x="3885" y="535"/>
                    <a:pt x="3822" y="489"/>
                    <a:pt x="3793" y="409"/>
                  </a:cubicBezTo>
                  <a:lnTo>
                    <a:pt x="3684" y="167"/>
                  </a:lnTo>
                  <a:cubicBezTo>
                    <a:pt x="3649" y="81"/>
                    <a:pt x="3563" y="12"/>
                    <a:pt x="3459" y="6"/>
                  </a:cubicBezTo>
                  <a:cubicBezTo>
                    <a:pt x="3390" y="0"/>
                    <a:pt x="3315" y="0"/>
                    <a:pt x="3246" y="0"/>
                  </a:cubicBezTo>
                  <a:cubicBezTo>
                    <a:pt x="3172" y="0"/>
                    <a:pt x="3103" y="0"/>
                    <a:pt x="3028" y="6"/>
                  </a:cubicBezTo>
                  <a:cubicBezTo>
                    <a:pt x="2930" y="12"/>
                    <a:pt x="2849" y="69"/>
                    <a:pt x="2809" y="167"/>
                  </a:cubicBezTo>
                  <a:lnTo>
                    <a:pt x="2700" y="409"/>
                  </a:lnTo>
                  <a:cubicBezTo>
                    <a:pt x="2671" y="484"/>
                    <a:pt x="2608" y="541"/>
                    <a:pt x="2527" y="558"/>
                  </a:cubicBezTo>
                  <a:lnTo>
                    <a:pt x="2527" y="558"/>
                  </a:lnTo>
                  <a:cubicBezTo>
                    <a:pt x="2446" y="581"/>
                    <a:pt x="2366" y="570"/>
                    <a:pt x="2303" y="518"/>
                  </a:cubicBezTo>
                  <a:lnTo>
                    <a:pt x="2090" y="357"/>
                  </a:lnTo>
                  <a:cubicBezTo>
                    <a:pt x="2009" y="299"/>
                    <a:pt x="1900" y="288"/>
                    <a:pt x="1813" y="340"/>
                  </a:cubicBezTo>
                  <a:cubicBezTo>
                    <a:pt x="1687" y="403"/>
                    <a:pt x="1560" y="472"/>
                    <a:pt x="1445" y="547"/>
                  </a:cubicBezTo>
                  <a:cubicBezTo>
                    <a:pt x="1370" y="604"/>
                    <a:pt x="1319" y="696"/>
                    <a:pt x="1330" y="800"/>
                  </a:cubicBezTo>
                  <a:lnTo>
                    <a:pt x="1359" y="1065"/>
                  </a:lnTo>
                  <a:cubicBezTo>
                    <a:pt x="1370" y="1145"/>
                    <a:pt x="1342" y="1220"/>
                    <a:pt x="1284" y="1278"/>
                  </a:cubicBezTo>
                  <a:lnTo>
                    <a:pt x="1284" y="1278"/>
                  </a:lnTo>
                  <a:cubicBezTo>
                    <a:pt x="1226" y="1335"/>
                    <a:pt x="1146" y="1364"/>
                    <a:pt x="1065" y="1358"/>
                  </a:cubicBezTo>
                  <a:lnTo>
                    <a:pt x="801" y="1330"/>
                  </a:lnTo>
                  <a:cubicBezTo>
                    <a:pt x="697" y="1318"/>
                    <a:pt x="605" y="1364"/>
                    <a:pt x="547" y="1445"/>
                  </a:cubicBezTo>
                  <a:cubicBezTo>
                    <a:pt x="467" y="1560"/>
                    <a:pt x="398" y="1681"/>
                    <a:pt x="340" y="1813"/>
                  </a:cubicBezTo>
                  <a:cubicBezTo>
                    <a:pt x="294" y="1899"/>
                    <a:pt x="306" y="2003"/>
                    <a:pt x="363" y="2083"/>
                  </a:cubicBezTo>
                  <a:lnTo>
                    <a:pt x="519" y="2302"/>
                  </a:lnTo>
                  <a:cubicBezTo>
                    <a:pt x="570" y="2365"/>
                    <a:pt x="582" y="2446"/>
                    <a:pt x="565" y="2521"/>
                  </a:cubicBezTo>
                  <a:lnTo>
                    <a:pt x="565" y="2521"/>
                  </a:lnTo>
                  <a:cubicBezTo>
                    <a:pt x="542" y="2601"/>
                    <a:pt x="490" y="2665"/>
                    <a:pt x="409" y="2693"/>
                  </a:cubicBezTo>
                  <a:lnTo>
                    <a:pt x="168" y="2803"/>
                  </a:lnTo>
                  <a:cubicBezTo>
                    <a:pt x="81" y="2837"/>
                    <a:pt x="18" y="2924"/>
                    <a:pt x="6" y="3027"/>
                  </a:cubicBezTo>
                  <a:cubicBezTo>
                    <a:pt x="1" y="3102"/>
                    <a:pt x="1" y="3171"/>
                    <a:pt x="1" y="3246"/>
                  </a:cubicBezTo>
                  <a:cubicBezTo>
                    <a:pt x="1" y="3315"/>
                    <a:pt x="1" y="3390"/>
                    <a:pt x="6" y="3459"/>
                  </a:cubicBezTo>
                  <a:cubicBezTo>
                    <a:pt x="18" y="3557"/>
                    <a:pt x="75" y="3637"/>
                    <a:pt x="168" y="3683"/>
                  </a:cubicBezTo>
                  <a:lnTo>
                    <a:pt x="409" y="3793"/>
                  </a:lnTo>
                  <a:cubicBezTo>
                    <a:pt x="484" y="3821"/>
                    <a:pt x="542" y="3885"/>
                    <a:pt x="565" y="3965"/>
                  </a:cubicBezTo>
                  <a:lnTo>
                    <a:pt x="565" y="3965"/>
                  </a:lnTo>
                  <a:cubicBezTo>
                    <a:pt x="582" y="4040"/>
                    <a:pt x="570" y="4121"/>
                    <a:pt x="519" y="4184"/>
                  </a:cubicBezTo>
                  <a:lnTo>
                    <a:pt x="363" y="4403"/>
                  </a:lnTo>
                  <a:cubicBezTo>
                    <a:pt x="306" y="4483"/>
                    <a:pt x="288" y="4587"/>
                    <a:pt x="340" y="4673"/>
                  </a:cubicBezTo>
                  <a:cubicBezTo>
                    <a:pt x="404" y="4805"/>
                    <a:pt x="478" y="4926"/>
                    <a:pt x="547" y="5041"/>
                  </a:cubicBezTo>
                  <a:cubicBezTo>
                    <a:pt x="605" y="5122"/>
                    <a:pt x="697" y="5174"/>
                    <a:pt x="801" y="5156"/>
                  </a:cubicBezTo>
                  <a:lnTo>
                    <a:pt x="1065" y="5128"/>
                  </a:lnTo>
                  <a:cubicBezTo>
                    <a:pt x="1146" y="5122"/>
                    <a:pt x="1226" y="5151"/>
                    <a:pt x="1284" y="5208"/>
                  </a:cubicBezTo>
                  <a:lnTo>
                    <a:pt x="1284" y="5208"/>
                  </a:lnTo>
                  <a:cubicBezTo>
                    <a:pt x="1342" y="5266"/>
                    <a:pt x="1370" y="5346"/>
                    <a:pt x="1359" y="5421"/>
                  </a:cubicBezTo>
                  <a:lnTo>
                    <a:pt x="1330" y="5692"/>
                  </a:lnTo>
                  <a:cubicBezTo>
                    <a:pt x="1319" y="5789"/>
                    <a:pt x="1370" y="5882"/>
                    <a:pt x="1445" y="5939"/>
                  </a:cubicBezTo>
                  <a:cubicBezTo>
                    <a:pt x="1560" y="6020"/>
                    <a:pt x="1687" y="6094"/>
                    <a:pt x="1813" y="6152"/>
                  </a:cubicBezTo>
                  <a:cubicBezTo>
                    <a:pt x="1900" y="6192"/>
                    <a:pt x="2009" y="6187"/>
                    <a:pt x="2090" y="6129"/>
                  </a:cubicBezTo>
                  <a:lnTo>
                    <a:pt x="2303" y="5968"/>
                  </a:lnTo>
                  <a:cubicBezTo>
                    <a:pt x="2366" y="5922"/>
                    <a:pt x="2446" y="5905"/>
                    <a:pt x="2527" y="5928"/>
                  </a:cubicBezTo>
                  <a:lnTo>
                    <a:pt x="2527" y="5928"/>
                  </a:lnTo>
                  <a:cubicBezTo>
                    <a:pt x="2608" y="5951"/>
                    <a:pt x="2671" y="5997"/>
                    <a:pt x="2700" y="6077"/>
                  </a:cubicBezTo>
                  <a:lnTo>
                    <a:pt x="2809" y="6325"/>
                  </a:lnTo>
                  <a:cubicBezTo>
                    <a:pt x="2844" y="6411"/>
                    <a:pt x="2930" y="6474"/>
                    <a:pt x="3028" y="6480"/>
                  </a:cubicBezTo>
                  <a:cubicBezTo>
                    <a:pt x="3103" y="6486"/>
                    <a:pt x="3172" y="6486"/>
                    <a:pt x="3246" y="6486"/>
                  </a:cubicBezTo>
                  <a:cubicBezTo>
                    <a:pt x="3315" y="6486"/>
                    <a:pt x="3390" y="6486"/>
                    <a:pt x="3459" y="6480"/>
                  </a:cubicBezTo>
                  <a:cubicBezTo>
                    <a:pt x="3563" y="6474"/>
                    <a:pt x="3643" y="6417"/>
                    <a:pt x="3684" y="6325"/>
                  </a:cubicBezTo>
                  <a:lnTo>
                    <a:pt x="3793" y="6077"/>
                  </a:lnTo>
                  <a:cubicBezTo>
                    <a:pt x="3822" y="6008"/>
                    <a:pt x="3885" y="5951"/>
                    <a:pt x="3966" y="5928"/>
                  </a:cubicBezTo>
                  <a:lnTo>
                    <a:pt x="3966" y="5928"/>
                  </a:lnTo>
                  <a:cubicBezTo>
                    <a:pt x="4046" y="5905"/>
                    <a:pt x="4121" y="5922"/>
                    <a:pt x="4190" y="5968"/>
                  </a:cubicBezTo>
                  <a:lnTo>
                    <a:pt x="4403" y="6129"/>
                  </a:lnTo>
                  <a:cubicBezTo>
                    <a:pt x="4484" y="6187"/>
                    <a:pt x="4593" y="6198"/>
                    <a:pt x="4679" y="6152"/>
                  </a:cubicBezTo>
                  <a:cubicBezTo>
                    <a:pt x="4806" y="6083"/>
                    <a:pt x="4927" y="6014"/>
                    <a:pt x="5048" y="5939"/>
                  </a:cubicBezTo>
                  <a:cubicBezTo>
                    <a:pt x="5122" y="5882"/>
                    <a:pt x="5174" y="5789"/>
                    <a:pt x="5163" y="5692"/>
                  </a:cubicBezTo>
                  <a:lnTo>
                    <a:pt x="5134" y="5421"/>
                  </a:lnTo>
                  <a:cubicBezTo>
                    <a:pt x="5122" y="5346"/>
                    <a:pt x="5151" y="5266"/>
                    <a:pt x="5209" y="5208"/>
                  </a:cubicBezTo>
                  <a:lnTo>
                    <a:pt x="5209" y="5208"/>
                  </a:lnTo>
                  <a:cubicBezTo>
                    <a:pt x="5266" y="5151"/>
                    <a:pt x="5347" y="5122"/>
                    <a:pt x="5427" y="5128"/>
                  </a:cubicBezTo>
                  <a:lnTo>
                    <a:pt x="5692" y="5156"/>
                  </a:lnTo>
                  <a:cubicBezTo>
                    <a:pt x="5796" y="5174"/>
                    <a:pt x="5888" y="5122"/>
                    <a:pt x="5945" y="5041"/>
                  </a:cubicBezTo>
                  <a:cubicBezTo>
                    <a:pt x="6026" y="4926"/>
                    <a:pt x="6095" y="4805"/>
                    <a:pt x="6153" y="4673"/>
                  </a:cubicBezTo>
                  <a:cubicBezTo>
                    <a:pt x="6199" y="4587"/>
                    <a:pt x="6187" y="4483"/>
                    <a:pt x="6130" y="4403"/>
                  </a:cubicBezTo>
                  <a:lnTo>
                    <a:pt x="5974" y="4184"/>
                  </a:lnTo>
                  <a:cubicBezTo>
                    <a:pt x="5922" y="4121"/>
                    <a:pt x="5911" y="4040"/>
                    <a:pt x="5928" y="3965"/>
                  </a:cubicBezTo>
                  <a:lnTo>
                    <a:pt x="5928" y="3965"/>
                  </a:lnTo>
                  <a:cubicBezTo>
                    <a:pt x="5951" y="3885"/>
                    <a:pt x="6003" y="3821"/>
                    <a:pt x="6084" y="3793"/>
                  </a:cubicBezTo>
                  <a:lnTo>
                    <a:pt x="6325" y="3683"/>
                  </a:lnTo>
                  <a:cubicBezTo>
                    <a:pt x="6412" y="3649"/>
                    <a:pt x="6475" y="3562"/>
                    <a:pt x="6486" y="3459"/>
                  </a:cubicBezTo>
                  <a:cubicBezTo>
                    <a:pt x="6492" y="3390"/>
                    <a:pt x="6492" y="3315"/>
                    <a:pt x="6492" y="3246"/>
                  </a:cubicBezTo>
                  <a:cubicBezTo>
                    <a:pt x="6492" y="3171"/>
                    <a:pt x="6486" y="3102"/>
                    <a:pt x="6486" y="3027"/>
                  </a:cubicBezTo>
                  <a:close/>
                  <a:moveTo>
                    <a:pt x="3246" y="4368"/>
                  </a:moveTo>
                  <a:cubicBezTo>
                    <a:pt x="2625" y="4368"/>
                    <a:pt x="2124" y="3862"/>
                    <a:pt x="2124" y="3246"/>
                  </a:cubicBezTo>
                  <a:cubicBezTo>
                    <a:pt x="2124" y="2624"/>
                    <a:pt x="2625" y="2124"/>
                    <a:pt x="3246" y="2124"/>
                  </a:cubicBezTo>
                  <a:cubicBezTo>
                    <a:pt x="3868" y="2124"/>
                    <a:pt x="4369" y="2624"/>
                    <a:pt x="4369" y="3246"/>
                  </a:cubicBezTo>
                  <a:cubicBezTo>
                    <a:pt x="4369" y="3862"/>
                    <a:pt x="3868" y="4368"/>
                    <a:pt x="3246" y="4368"/>
                  </a:cubicBezTo>
                  <a:close/>
                </a:path>
              </a:pathLst>
            </a:custGeom>
            <a:solidFill>
              <a:srgbClr val="134F5C">
                <a:alpha val="56600"/>
              </a:srgbClr>
            </a:solidFill>
            <a:ln w="19050" cap="flat" cmpd="sng">
              <a:solidFill>
                <a:schemeClr val="dk2"/>
              </a:solidFill>
              <a:prstDash val="solid"/>
              <a:miter lim="575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703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 Black" panose="020B0604020202020204" charset="0"/>
                <a:cs typeface="Rubik Black" panose="020B0604020202020204" charset="0"/>
              </a:rPr>
              <a:t>Solution</a:t>
            </a:r>
            <a:endParaRPr>
              <a:latin typeface="Rubik Black" panose="020B0604020202020204" charset="0"/>
              <a:cs typeface="Rubik Black" panose="020B0604020202020204" charset="0"/>
            </a:endParaRPr>
          </a:p>
        </p:txBody>
      </p:sp>
      <p:sp>
        <p:nvSpPr>
          <p:cNvPr id="526" name="Google Shape;526;p38"/>
          <p:cNvSpPr txBox="1">
            <a:spLocks noGrp="1"/>
          </p:cNvSpPr>
          <p:nvPr>
            <p:ph type="subTitle" idx="2"/>
          </p:nvPr>
        </p:nvSpPr>
        <p:spPr>
          <a:xfrm>
            <a:off x="3179716" y="966090"/>
            <a:ext cx="5138434" cy="19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Karla" pitchFamily="2" charset="0"/>
              </a:rPr>
              <a:t>We recognize that within our audience, there is a wide variety of preferences and levels of technological knowledge.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Karla" pitchFamily="2" charset="0"/>
              </a:rPr>
              <a:t>Some users want quick and simple suggestions, while others prefer in-depth advice tailored to specific needs.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latin typeface="Karla" pitchFamily="2" charset="0"/>
              </a:rPr>
              <a:t>Our chatbot aim to simplify electronics selection for all users, offering: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Personalized recommendations based on preferences, budget, and lifestyle.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Suggestions for work, gaming, studying, or entertainment.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Consultations for quick advice or detailed comparisons.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Community reviews and expert insights.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>
                <a:latin typeface="Karla" pitchFamily="2" charset="0"/>
              </a:rPr>
              <a:t>Wishlist and alerts for price drops or new arrivals.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Karla" pitchFamily="2" charset="0"/>
            </a:endParaRPr>
          </a:p>
        </p:txBody>
      </p:sp>
      <p:grpSp>
        <p:nvGrpSpPr>
          <p:cNvPr id="4" name="Google Shape;1792;p64">
            <a:extLst>
              <a:ext uri="{FF2B5EF4-FFF2-40B4-BE49-F238E27FC236}">
                <a16:creationId xmlns:a16="http://schemas.microsoft.com/office/drawing/2014/main" id="{98FC05D8-6FAF-AC8F-4F23-4ABD896ED0FA}"/>
              </a:ext>
            </a:extLst>
          </p:cNvPr>
          <p:cNvGrpSpPr/>
          <p:nvPr/>
        </p:nvGrpSpPr>
        <p:grpSpPr>
          <a:xfrm>
            <a:off x="720000" y="1186608"/>
            <a:ext cx="2400606" cy="2648990"/>
            <a:chOff x="-3156875" y="1538300"/>
            <a:chExt cx="2930175" cy="3233350"/>
          </a:xfrm>
        </p:grpSpPr>
        <p:sp>
          <p:nvSpPr>
            <p:cNvPr id="5" name="Google Shape;1793;p64">
              <a:extLst>
                <a:ext uri="{FF2B5EF4-FFF2-40B4-BE49-F238E27FC236}">
                  <a16:creationId xmlns:a16="http://schemas.microsoft.com/office/drawing/2014/main" id="{04BE974D-3797-FCDE-D76E-4098A3092338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solidFill>
              <a:srgbClr val="F5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94;p64">
              <a:extLst>
                <a:ext uri="{FF2B5EF4-FFF2-40B4-BE49-F238E27FC236}">
                  <a16:creationId xmlns:a16="http://schemas.microsoft.com/office/drawing/2014/main" id="{E1A8FD1E-956A-456A-0E2F-4D6D1BEB843E}"/>
                </a:ext>
              </a:extLst>
            </p:cNvPr>
            <p:cNvSpPr/>
            <p:nvPr/>
          </p:nvSpPr>
          <p:spPr>
            <a:xfrm>
              <a:off x="-2591500" y="1927375"/>
              <a:ext cx="1708250" cy="2844275"/>
            </a:xfrm>
            <a:custGeom>
              <a:avLst/>
              <a:gdLst/>
              <a:ahLst/>
              <a:cxnLst/>
              <a:rect l="l" t="t" r="r" b="b"/>
              <a:pathLst>
                <a:path w="68330" h="113771" fill="none" extrusionOk="0">
                  <a:moveTo>
                    <a:pt x="62251" y="113771"/>
                  </a:moveTo>
                  <a:lnTo>
                    <a:pt x="6080" y="113771"/>
                  </a:lnTo>
                  <a:cubicBezTo>
                    <a:pt x="2736" y="113771"/>
                    <a:pt x="0" y="111035"/>
                    <a:pt x="0" y="107692"/>
                  </a:cubicBezTo>
                  <a:lnTo>
                    <a:pt x="0" y="6079"/>
                  </a:lnTo>
                  <a:cubicBezTo>
                    <a:pt x="0" y="2736"/>
                    <a:pt x="2736" y="0"/>
                    <a:pt x="6080" y="0"/>
                  </a:cubicBezTo>
                  <a:lnTo>
                    <a:pt x="62251" y="0"/>
                  </a:lnTo>
                  <a:cubicBezTo>
                    <a:pt x="65594" y="0"/>
                    <a:pt x="68330" y="2736"/>
                    <a:pt x="68330" y="6079"/>
                  </a:cubicBezTo>
                  <a:lnTo>
                    <a:pt x="68330" y="107692"/>
                  </a:lnTo>
                  <a:cubicBezTo>
                    <a:pt x="68330" y="111035"/>
                    <a:pt x="65594" y="113771"/>
                    <a:pt x="62251" y="11377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95;p64">
              <a:extLst>
                <a:ext uri="{FF2B5EF4-FFF2-40B4-BE49-F238E27FC236}">
                  <a16:creationId xmlns:a16="http://schemas.microsoft.com/office/drawing/2014/main" id="{82C2EE2B-B01C-B69E-CE8A-14463F939B61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96;p64">
              <a:extLst>
                <a:ext uri="{FF2B5EF4-FFF2-40B4-BE49-F238E27FC236}">
                  <a16:creationId xmlns:a16="http://schemas.microsoft.com/office/drawing/2014/main" id="{BF232ACE-E207-6B59-46AD-127ED7B4D9C2}"/>
                </a:ext>
              </a:extLst>
            </p:cNvPr>
            <p:cNvSpPr/>
            <p:nvPr/>
          </p:nvSpPr>
          <p:spPr>
            <a:xfrm>
              <a:off x="-2502600" y="2077075"/>
              <a:ext cx="1530450" cy="2545650"/>
            </a:xfrm>
            <a:custGeom>
              <a:avLst/>
              <a:gdLst/>
              <a:ahLst/>
              <a:cxnLst/>
              <a:rect l="l" t="t" r="r" b="b"/>
              <a:pathLst>
                <a:path w="61218" h="101826" fill="none" extrusionOk="0">
                  <a:moveTo>
                    <a:pt x="55138" y="101825"/>
                  </a:moveTo>
                  <a:lnTo>
                    <a:pt x="6080" y="101825"/>
                  </a:lnTo>
                  <a:cubicBezTo>
                    <a:pt x="2736" y="101825"/>
                    <a:pt x="1" y="99090"/>
                    <a:pt x="1" y="95746"/>
                  </a:cubicBezTo>
                  <a:lnTo>
                    <a:pt x="1" y="6079"/>
                  </a:lnTo>
                  <a:cubicBezTo>
                    <a:pt x="1" y="2736"/>
                    <a:pt x="2736" y="0"/>
                    <a:pt x="6080" y="0"/>
                  </a:cubicBezTo>
                  <a:lnTo>
                    <a:pt x="55138" y="0"/>
                  </a:lnTo>
                  <a:cubicBezTo>
                    <a:pt x="58482" y="0"/>
                    <a:pt x="61218" y="2736"/>
                    <a:pt x="61218" y="6079"/>
                  </a:cubicBezTo>
                  <a:lnTo>
                    <a:pt x="61218" y="95746"/>
                  </a:lnTo>
                  <a:cubicBezTo>
                    <a:pt x="61218" y="99090"/>
                    <a:pt x="58482" y="101825"/>
                    <a:pt x="55138" y="101825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97;p64">
              <a:extLst>
                <a:ext uri="{FF2B5EF4-FFF2-40B4-BE49-F238E27FC236}">
                  <a16:creationId xmlns:a16="http://schemas.microsoft.com/office/drawing/2014/main" id="{4BEB1920-A5E9-E9C4-58B4-8D5A36C0EBC6}"/>
                </a:ext>
              </a:extLst>
            </p:cNvPr>
            <p:cNvSpPr/>
            <p:nvPr/>
          </p:nvSpPr>
          <p:spPr>
            <a:xfrm>
              <a:off x="-2496525" y="2463850"/>
              <a:ext cx="1455225" cy="1259150"/>
            </a:xfrm>
            <a:custGeom>
              <a:avLst/>
              <a:gdLst/>
              <a:ahLst/>
              <a:cxnLst/>
              <a:rect l="l" t="t" r="r" b="b"/>
              <a:pathLst>
                <a:path w="58209" h="50366" extrusionOk="0">
                  <a:moveTo>
                    <a:pt x="46202" y="47144"/>
                  </a:moveTo>
                  <a:cubicBezTo>
                    <a:pt x="45351" y="47782"/>
                    <a:pt x="44470" y="48269"/>
                    <a:pt x="43619" y="48542"/>
                  </a:cubicBezTo>
                  <a:cubicBezTo>
                    <a:pt x="37692" y="50366"/>
                    <a:pt x="26992" y="50184"/>
                    <a:pt x="20579" y="49880"/>
                  </a:cubicBezTo>
                  <a:cubicBezTo>
                    <a:pt x="17083" y="49667"/>
                    <a:pt x="13861" y="47539"/>
                    <a:pt x="11886" y="44135"/>
                  </a:cubicBezTo>
                  <a:cubicBezTo>
                    <a:pt x="7235" y="36110"/>
                    <a:pt x="1" y="21004"/>
                    <a:pt x="4864" y="12280"/>
                  </a:cubicBezTo>
                  <a:cubicBezTo>
                    <a:pt x="11642" y="0"/>
                    <a:pt x="25290" y="7873"/>
                    <a:pt x="33649" y="6444"/>
                  </a:cubicBezTo>
                  <a:cubicBezTo>
                    <a:pt x="36871" y="5867"/>
                    <a:pt x="40458" y="4985"/>
                    <a:pt x="43801" y="4712"/>
                  </a:cubicBezTo>
                  <a:cubicBezTo>
                    <a:pt x="49151" y="4317"/>
                    <a:pt x="53953" y="5532"/>
                    <a:pt x="55655" y="12220"/>
                  </a:cubicBezTo>
                  <a:cubicBezTo>
                    <a:pt x="58209" y="21946"/>
                    <a:pt x="53588" y="41308"/>
                    <a:pt x="46202" y="471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98;p64">
              <a:extLst>
                <a:ext uri="{FF2B5EF4-FFF2-40B4-BE49-F238E27FC236}">
                  <a16:creationId xmlns:a16="http://schemas.microsoft.com/office/drawing/2014/main" id="{A6AD6F36-4003-2260-FF6D-40FBA70D70A8}"/>
                </a:ext>
              </a:extLst>
            </p:cNvPr>
            <p:cNvSpPr/>
            <p:nvPr/>
          </p:nvSpPr>
          <p:spPr>
            <a:xfrm>
              <a:off x="-2494225" y="2580875"/>
              <a:ext cx="1092750" cy="972675"/>
            </a:xfrm>
            <a:custGeom>
              <a:avLst/>
              <a:gdLst/>
              <a:ahLst/>
              <a:cxnLst/>
              <a:rect l="l" t="t" r="r" b="b"/>
              <a:pathLst>
                <a:path w="43710" h="38907" extrusionOk="0">
                  <a:moveTo>
                    <a:pt x="43709" y="0"/>
                  </a:moveTo>
                  <a:lnTo>
                    <a:pt x="43709" y="0"/>
                  </a:lnTo>
                  <a:cubicBezTo>
                    <a:pt x="40366" y="274"/>
                    <a:pt x="36748" y="1155"/>
                    <a:pt x="33557" y="1733"/>
                  </a:cubicBezTo>
                  <a:cubicBezTo>
                    <a:pt x="32796" y="1866"/>
                    <a:pt x="31992" y="1921"/>
                    <a:pt x="31153" y="1921"/>
                  </a:cubicBezTo>
                  <a:cubicBezTo>
                    <a:pt x="26987" y="1921"/>
                    <a:pt x="21967" y="559"/>
                    <a:pt x="17211" y="559"/>
                  </a:cubicBezTo>
                  <a:cubicBezTo>
                    <a:pt x="12398" y="559"/>
                    <a:pt x="7855" y="1954"/>
                    <a:pt x="4742" y="7569"/>
                  </a:cubicBezTo>
                  <a:cubicBezTo>
                    <a:pt x="0" y="16110"/>
                    <a:pt x="6869" y="30761"/>
                    <a:pt x="11520" y="38907"/>
                  </a:cubicBezTo>
                  <a:cubicBezTo>
                    <a:pt x="17599" y="34621"/>
                    <a:pt x="29028" y="29028"/>
                    <a:pt x="32706" y="20335"/>
                  </a:cubicBezTo>
                  <a:cubicBezTo>
                    <a:pt x="35745" y="13162"/>
                    <a:pt x="39606" y="3162"/>
                    <a:pt x="437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99;p64">
              <a:extLst>
                <a:ext uri="{FF2B5EF4-FFF2-40B4-BE49-F238E27FC236}">
                  <a16:creationId xmlns:a16="http://schemas.microsoft.com/office/drawing/2014/main" id="{EB922442-8961-D067-88F6-33ACE96BE19B}"/>
                </a:ext>
              </a:extLst>
            </p:cNvPr>
            <p:cNvSpPr/>
            <p:nvPr/>
          </p:nvSpPr>
          <p:spPr>
            <a:xfrm>
              <a:off x="-972175" y="2442575"/>
              <a:ext cx="544875" cy="386800"/>
            </a:xfrm>
            <a:custGeom>
              <a:avLst/>
              <a:gdLst/>
              <a:ahLst/>
              <a:cxnLst/>
              <a:rect l="l" t="t" r="r" b="b"/>
              <a:pathLst>
                <a:path w="21795" h="15472" extrusionOk="0">
                  <a:moveTo>
                    <a:pt x="18876" y="0"/>
                  </a:moveTo>
                  <a:lnTo>
                    <a:pt x="1" y="9636"/>
                  </a:lnTo>
                  <a:lnTo>
                    <a:pt x="365" y="11125"/>
                  </a:lnTo>
                  <a:lnTo>
                    <a:pt x="1460" y="15472"/>
                  </a:lnTo>
                  <a:lnTo>
                    <a:pt x="21794" y="4833"/>
                  </a:lnTo>
                  <a:lnTo>
                    <a:pt x="20548" y="2797"/>
                  </a:lnTo>
                  <a:lnTo>
                    <a:pt x="188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0;p64">
              <a:extLst>
                <a:ext uri="{FF2B5EF4-FFF2-40B4-BE49-F238E27FC236}">
                  <a16:creationId xmlns:a16="http://schemas.microsoft.com/office/drawing/2014/main" id="{D0813B8A-C8ED-A5B5-2E4C-DBC41D03EF12}"/>
                </a:ext>
              </a:extLst>
            </p:cNvPr>
            <p:cNvSpPr/>
            <p:nvPr/>
          </p:nvSpPr>
          <p:spPr>
            <a:xfrm>
              <a:off x="-963050" y="2512475"/>
              <a:ext cx="535750" cy="316900"/>
            </a:xfrm>
            <a:custGeom>
              <a:avLst/>
              <a:gdLst/>
              <a:ahLst/>
              <a:cxnLst/>
              <a:rect l="l" t="t" r="r" b="b"/>
              <a:pathLst>
                <a:path w="21430" h="12676" extrusionOk="0">
                  <a:moveTo>
                    <a:pt x="20214" y="1"/>
                  </a:moveTo>
                  <a:lnTo>
                    <a:pt x="18663" y="396"/>
                  </a:lnTo>
                  <a:cubicBezTo>
                    <a:pt x="18663" y="396"/>
                    <a:pt x="14742" y="3405"/>
                    <a:pt x="9089" y="6657"/>
                  </a:cubicBezTo>
                  <a:cubicBezTo>
                    <a:pt x="6249" y="8322"/>
                    <a:pt x="4114" y="8728"/>
                    <a:pt x="2620" y="8728"/>
                  </a:cubicBezTo>
                  <a:cubicBezTo>
                    <a:pt x="1194" y="8728"/>
                    <a:pt x="351" y="8358"/>
                    <a:pt x="34" y="8358"/>
                  </a:cubicBezTo>
                  <a:cubicBezTo>
                    <a:pt x="22" y="8358"/>
                    <a:pt x="11" y="8358"/>
                    <a:pt x="0" y="8360"/>
                  </a:cubicBezTo>
                  <a:lnTo>
                    <a:pt x="1095" y="12676"/>
                  </a:lnTo>
                  <a:lnTo>
                    <a:pt x="21429" y="2037"/>
                  </a:lnTo>
                  <a:lnTo>
                    <a:pt x="20214" y="1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01;p64">
              <a:extLst>
                <a:ext uri="{FF2B5EF4-FFF2-40B4-BE49-F238E27FC236}">
                  <a16:creationId xmlns:a16="http://schemas.microsoft.com/office/drawing/2014/main" id="{9F3F313A-8EC3-7DE1-62E6-B970B9456747}"/>
                </a:ext>
              </a:extLst>
            </p:cNvPr>
            <p:cNvSpPr/>
            <p:nvPr/>
          </p:nvSpPr>
          <p:spPr>
            <a:xfrm>
              <a:off x="-527625" y="2359875"/>
              <a:ext cx="300925" cy="729500"/>
            </a:xfrm>
            <a:custGeom>
              <a:avLst/>
              <a:gdLst/>
              <a:ahLst/>
              <a:cxnLst/>
              <a:rect l="l" t="t" r="r" b="b"/>
              <a:pathLst>
                <a:path w="12037" h="29180" extrusionOk="0">
                  <a:moveTo>
                    <a:pt x="5127" y="1"/>
                  </a:moveTo>
                  <a:cubicBezTo>
                    <a:pt x="2381" y="1"/>
                    <a:pt x="1086" y="1895"/>
                    <a:pt x="486" y="3521"/>
                  </a:cubicBezTo>
                  <a:cubicBezTo>
                    <a:pt x="31" y="4859"/>
                    <a:pt x="0" y="6044"/>
                    <a:pt x="0" y="6044"/>
                  </a:cubicBezTo>
                  <a:cubicBezTo>
                    <a:pt x="0" y="6044"/>
                    <a:pt x="2544" y="29179"/>
                    <a:pt x="8078" y="29179"/>
                  </a:cubicBezTo>
                  <a:cubicBezTo>
                    <a:pt x="8121" y="29179"/>
                    <a:pt x="8164" y="29178"/>
                    <a:pt x="8207" y="29175"/>
                  </a:cubicBezTo>
                  <a:cubicBezTo>
                    <a:pt x="9879" y="29053"/>
                    <a:pt x="10791" y="26561"/>
                    <a:pt x="11155" y="23035"/>
                  </a:cubicBezTo>
                  <a:cubicBezTo>
                    <a:pt x="12037" y="14585"/>
                    <a:pt x="9605" y="390"/>
                    <a:pt x="5684" y="26"/>
                  </a:cubicBezTo>
                  <a:cubicBezTo>
                    <a:pt x="5492" y="9"/>
                    <a:pt x="5306" y="1"/>
                    <a:pt x="5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02;p64">
              <a:extLst>
                <a:ext uri="{FF2B5EF4-FFF2-40B4-BE49-F238E27FC236}">
                  <a16:creationId xmlns:a16="http://schemas.microsoft.com/office/drawing/2014/main" id="{8CFF83FB-1D8D-FF2D-74E5-7A73DBC70182}"/>
                </a:ext>
              </a:extLst>
            </p:cNvPr>
            <p:cNvSpPr/>
            <p:nvPr/>
          </p:nvSpPr>
          <p:spPr>
            <a:xfrm>
              <a:off x="-527625" y="2447900"/>
              <a:ext cx="278900" cy="641475"/>
            </a:xfrm>
            <a:custGeom>
              <a:avLst/>
              <a:gdLst/>
              <a:ahLst/>
              <a:cxnLst/>
              <a:rect l="l" t="t" r="r" b="b"/>
              <a:pathLst>
                <a:path w="11156" h="25659" extrusionOk="0">
                  <a:moveTo>
                    <a:pt x="486" y="0"/>
                  </a:moveTo>
                  <a:cubicBezTo>
                    <a:pt x="31" y="1338"/>
                    <a:pt x="0" y="2523"/>
                    <a:pt x="0" y="2523"/>
                  </a:cubicBezTo>
                  <a:cubicBezTo>
                    <a:pt x="0" y="2523"/>
                    <a:pt x="2544" y="25658"/>
                    <a:pt x="8078" y="25658"/>
                  </a:cubicBezTo>
                  <a:cubicBezTo>
                    <a:pt x="8121" y="25658"/>
                    <a:pt x="8164" y="25657"/>
                    <a:pt x="8207" y="25654"/>
                  </a:cubicBezTo>
                  <a:cubicBezTo>
                    <a:pt x="9879" y="25532"/>
                    <a:pt x="10791" y="23040"/>
                    <a:pt x="11155" y="19514"/>
                  </a:cubicBezTo>
                  <a:cubicBezTo>
                    <a:pt x="5289" y="16718"/>
                    <a:pt x="1733" y="4955"/>
                    <a:pt x="48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03;p64">
              <a:extLst>
                <a:ext uri="{FF2B5EF4-FFF2-40B4-BE49-F238E27FC236}">
                  <a16:creationId xmlns:a16="http://schemas.microsoft.com/office/drawing/2014/main" id="{6BFB1ADD-578A-C9C3-9C3D-54A749FC6099}"/>
                </a:ext>
              </a:extLst>
            </p:cNvPr>
            <p:cNvSpPr/>
            <p:nvPr/>
          </p:nvSpPr>
          <p:spPr>
            <a:xfrm>
              <a:off x="-1206975" y="2652300"/>
              <a:ext cx="311575" cy="311575"/>
            </a:xfrm>
            <a:custGeom>
              <a:avLst/>
              <a:gdLst/>
              <a:ahLst/>
              <a:cxnLst/>
              <a:rect l="l" t="t" r="r" b="b"/>
              <a:pathLst>
                <a:path w="12463" h="12463" extrusionOk="0">
                  <a:moveTo>
                    <a:pt x="6231" y="1"/>
                  </a:moveTo>
                  <a:cubicBezTo>
                    <a:pt x="5806" y="1"/>
                    <a:pt x="5411" y="31"/>
                    <a:pt x="5016" y="122"/>
                  </a:cubicBezTo>
                  <a:cubicBezTo>
                    <a:pt x="2158" y="700"/>
                    <a:pt x="0" y="3192"/>
                    <a:pt x="0" y="6232"/>
                  </a:cubicBezTo>
                  <a:cubicBezTo>
                    <a:pt x="0" y="9666"/>
                    <a:pt x="2766" y="12463"/>
                    <a:pt x="6231" y="12463"/>
                  </a:cubicBezTo>
                  <a:cubicBezTo>
                    <a:pt x="7964" y="12463"/>
                    <a:pt x="9545" y="11733"/>
                    <a:pt x="10669" y="10609"/>
                  </a:cubicBezTo>
                  <a:cubicBezTo>
                    <a:pt x="11794" y="9454"/>
                    <a:pt x="12463" y="7934"/>
                    <a:pt x="12463" y="6232"/>
                  </a:cubicBezTo>
                  <a:cubicBezTo>
                    <a:pt x="12463" y="2767"/>
                    <a:pt x="9697" y="1"/>
                    <a:pt x="6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804;p64">
              <a:extLst>
                <a:ext uri="{FF2B5EF4-FFF2-40B4-BE49-F238E27FC236}">
                  <a16:creationId xmlns:a16="http://schemas.microsoft.com/office/drawing/2014/main" id="{2C18F733-567F-CE51-77A2-12CE91D99D56}"/>
                </a:ext>
              </a:extLst>
            </p:cNvPr>
            <p:cNvSpPr/>
            <p:nvPr/>
          </p:nvSpPr>
          <p:spPr>
            <a:xfrm>
              <a:off x="-1206975" y="2655350"/>
              <a:ext cx="266750" cy="308525"/>
            </a:xfrm>
            <a:custGeom>
              <a:avLst/>
              <a:gdLst/>
              <a:ahLst/>
              <a:cxnLst/>
              <a:rect l="l" t="t" r="r" b="b"/>
              <a:pathLst>
                <a:path w="10670" h="12341" extrusionOk="0">
                  <a:moveTo>
                    <a:pt x="5016" y="0"/>
                  </a:moveTo>
                  <a:cubicBezTo>
                    <a:pt x="2158" y="578"/>
                    <a:pt x="0" y="3070"/>
                    <a:pt x="0" y="6110"/>
                  </a:cubicBezTo>
                  <a:cubicBezTo>
                    <a:pt x="0" y="9544"/>
                    <a:pt x="2766" y="12341"/>
                    <a:pt x="6231" y="12341"/>
                  </a:cubicBezTo>
                  <a:cubicBezTo>
                    <a:pt x="7964" y="12341"/>
                    <a:pt x="9545" y="11611"/>
                    <a:pt x="10669" y="10487"/>
                  </a:cubicBezTo>
                  <a:cubicBezTo>
                    <a:pt x="6870" y="7964"/>
                    <a:pt x="5472" y="2645"/>
                    <a:pt x="5016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5;p64">
              <a:extLst>
                <a:ext uri="{FF2B5EF4-FFF2-40B4-BE49-F238E27FC236}">
                  <a16:creationId xmlns:a16="http://schemas.microsoft.com/office/drawing/2014/main" id="{0F903D43-A37A-6486-E8EA-BF5F8D288D65}"/>
                </a:ext>
              </a:extLst>
            </p:cNvPr>
            <p:cNvSpPr/>
            <p:nvPr/>
          </p:nvSpPr>
          <p:spPr>
            <a:xfrm>
              <a:off x="-3027675" y="2442575"/>
              <a:ext cx="544850" cy="385275"/>
            </a:xfrm>
            <a:custGeom>
              <a:avLst/>
              <a:gdLst/>
              <a:ahLst/>
              <a:cxnLst/>
              <a:rect l="l" t="t" r="r" b="b"/>
              <a:pathLst>
                <a:path w="21794" h="15411" extrusionOk="0">
                  <a:moveTo>
                    <a:pt x="2949" y="0"/>
                  </a:moveTo>
                  <a:lnTo>
                    <a:pt x="0" y="4773"/>
                  </a:lnTo>
                  <a:lnTo>
                    <a:pt x="19575" y="15016"/>
                  </a:lnTo>
                  <a:lnTo>
                    <a:pt x="20335" y="15411"/>
                  </a:lnTo>
                  <a:lnTo>
                    <a:pt x="20669" y="14043"/>
                  </a:lnTo>
                  <a:lnTo>
                    <a:pt x="21794" y="9605"/>
                  </a:lnTo>
                  <a:lnTo>
                    <a:pt x="7660" y="2402"/>
                  </a:lnTo>
                  <a:lnTo>
                    <a:pt x="2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06;p64">
              <a:extLst>
                <a:ext uri="{FF2B5EF4-FFF2-40B4-BE49-F238E27FC236}">
                  <a16:creationId xmlns:a16="http://schemas.microsoft.com/office/drawing/2014/main" id="{28132BF7-66EF-501C-F6CE-64EBD84E90DE}"/>
                </a:ext>
              </a:extLst>
            </p:cNvPr>
            <p:cNvSpPr/>
            <p:nvPr/>
          </p:nvSpPr>
          <p:spPr>
            <a:xfrm>
              <a:off x="-3027675" y="2441825"/>
              <a:ext cx="516750" cy="376150"/>
            </a:xfrm>
            <a:custGeom>
              <a:avLst/>
              <a:gdLst/>
              <a:ahLst/>
              <a:cxnLst/>
              <a:rect l="l" t="t" r="r" b="b"/>
              <a:pathLst>
                <a:path w="20670" h="15046" extrusionOk="0">
                  <a:moveTo>
                    <a:pt x="2918" y="0"/>
                  </a:moveTo>
                  <a:lnTo>
                    <a:pt x="0" y="4803"/>
                  </a:lnTo>
                  <a:lnTo>
                    <a:pt x="19514" y="15046"/>
                  </a:lnTo>
                  <a:lnTo>
                    <a:pt x="20669" y="14073"/>
                  </a:lnTo>
                  <a:cubicBezTo>
                    <a:pt x="20669" y="14073"/>
                    <a:pt x="18663" y="12797"/>
                    <a:pt x="13192" y="9727"/>
                  </a:cubicBezTo>
                  <a:cubicBezTo>
                    <a:pt x="8663" y="7173"/>
                    <a:pt x="7782" y="3526"/>
                    <a:pt x="7630" y="2371"/>
                  </a:cubicBezTo>
                  <a:lnTo>
                    <a:pt x="2918" y="0"/>
                  </a:ln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7;p64">
              <a:extLst>
                <a:ext uri="{FF2B5EF4-FFF2-40B4-BE49-F238E27FC236}">
                  <a16:creationId xmlns:a16="http://schemas.microsoft.com/office/drawing/2014/main" id="{AC4F61E8-7F83-853C-36DC-90B42AB576CD}"/>
                </a:ext>
              </a:extLst>
            </p:cNvPr>
            <p:cNvSpPr/>
            <p:nvPr/>
          </p:nvSpPr>
          <p:spPr>
            <a:xfrm>
              <a:off x="-2560350" y="2637100"/>
              <a:ext cx="312350" cy="312350"/>
            </a:xfrm>
            <a:custGeom>
              <a:avLst/>
              <a:gdLst/>
              <a:ahLst/>
              <a:cxnLst/>
              <a:rect l="l" t="t" r="r" b="b"/>
              <a:pathLst>
                <a:path w="12494" h="12494" extrusionOk="0">
                  <a:moveTo>
                    <a:pt x="6262" y="1"/>
                  </a:moveTo>
                  <a:cubicBezTo>
                    <a:pt x="5654" y="1"/>
                    <a:pt x="5046" y="122"/>
                    <a:pt x="4530" y="274"/>
                  </a:cubicBezTo>
                  <a:cubicBezTo>
                    <a:pt x="1885" y="1034"/>
                    <a:pt x="1" y="3435"/>
                    <a:pt x="1" y="6262"/>
                  </a:cubicBezTo>
                  <a:cubicBezTo>
                    <a:pt x="1" y="9697"/>
                    <a:pt x="2767" y="12493"/>
                    <a:pt x="6232" y="12493"/>
                  </a:cubicBezTo>
                  <a:cubicBezTo>
                    <a:pt x="8359" y="12493"/>
                    <a:pt x="10214" y="11429"/>
                    <a:pt x="11369" y="9849"/>
                  </a:cubicBezTo>
                  <a:cubicBezTo>
                    <a:pt x="12068" y="8846"/>
                    <a:pt x="12493" y="7600"/>
                    <a:pt x="12493" y="6262"/>
                  </a:cubicBezTo>
                  <a:cubicBezTo>
                    <a:pt x="12493" y="2827"/>
                    <a:pt x="9727" y="31"/>
                    <a:pt x="6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8;p64">
              <a:extLst>
                <a:ext uri="{FF2B5EF4-FFF2-40B4-BE49-F238E27FC236}">
                  <a16:creationId xmlns:a16="http://schemas.microsoft.com/office/drawing/2014/main" id="{2B6FED46-C1C6-ABE3-294E-7A6ECEDF51D3}"/>
                </a:ext>
              </a:extLst>
            </p:cNvPr>
            <p:cNvSpPr/>
            <p:nvPr/>
          </p:nvSpPr>
          <p:spPr>
            <a:xfrm>
              <a:off x="-2559575" y="2643950"/>
              <a:ext cx="284200" cy="305500"/>
            </a:xfrm>
            <a:custGeom>
              <a:avLst/>
              <a:gdLst/>
              <a:ahLst/>
              <a:cxnLst/>
              <a:rect l="l" t="t" r="r" b="b"/>
              <a:pathLst>
                <a:path w="11368" h="12220" extrusionOk="0">
                  <a:moveTo>
                    <a:pt x="4529" y="0"/>
                  </a:moveTo>
                  <a:cubicBezTo>
                    <a:pt x="1915" y="760"/>
                    <a:pt x="0" y="3161"/>
                    <a:pt x="0" y="5988"/>
                  </a:cubicBezTo>
                  <a:cubicBezTo>
                    <a:pt x="0" y="9423"/>
                    <a:pt x="2766" y="12219"/>
                    <a:pt x="6231" y="12219"/>
                  </a:cubicBezTo>
                  <a:cubicBezTo>
                    <a:pt x="8359" y="12219"/>
                    <a:pt x="10213" y="11155"/>
                    <a:pt x="11368" y="9575"/>
                  </a:cubicBezTo>
                  <a:cubicBezTo>
                    <a:pt x="6687" y="8359"/>
                    <a:pt x="5046" y="3405"/>
                    <a:pt x="452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09;p64">
              <a:extLst>
                <a:ext uri="{FF2B5EF4-FFF2-40B4-BE49-F238E27FC236}">
                  <a16:creationId xmlns:a16="http://schemas.microsoft.com/office/drawing/2014/main" id="{05BE2A5A-743D-2A25-9C5D-E196DB5B1693}"/>
                </a:ext>
              </a:extLst>
            </p:cNvPr>
            <p:cNvSpPr/>
            <p:nvPr/>
          </p:nvSpPr>
          <p:spPr>
            <a:xfrm>
              <a:off x="-3156875" y="1936425"/>
              <a:ext cx="558550" cy="641350"/>
            </a:xfrm>
            <a:custGeom>
              <a:avLst/>
              <a:gdLst/>
              <a:ahLst/>
              <a:cxnLst/>
              <a:rect l="l" t="t" r="r" b="b"/>
              <a:pathLst>
                <a:path w="22342" h="25654" extrusionOk="0">
                  <a:moveTo>
                    <a:pt x="18195" y="1"/>
                  </a:moveTo>
                  <a:cubicBezTo>
                    <a:pt x="16120" y="1"/>
                    <a:pt x="12900" y="2806"/>
                    <a:pt x="9849" y="6568"/>
                  </a:cubicBezTo>
                  <a:cubicBezTo>
                    <a:pt x="4682" y="12860"/>
                    <a:pt x="1" y="21797"/>
                    <a:pt x="2281" y="24107"/>
                  </a:cubicBezTo>
                  <a:cubicBezTo>
                    <a:pt x="3405" y="25248"/>
                    <a:pt x="4573" y="25653"/>
                    <a:pt x="5664" y="25653"/>
                  </a:cubicBezTo>
                  <a:cubicBezTo>
                    <a:pt x="8319" y="25653"/>
                    <a:pt x="10518" y="23256"/>
                    <a:pt x="10518" y="23256"/>
                  </a:cubicBezTo>
                  <a:cubicBezTo>
                    <a:pt x="10518" y="23256"/>
                    <a:pt x="11977" y="21128"/>
                    <a:pt x="13709" y="18180"/>
                  </a:cubicBezTo>
                  <a:cubicBezTo>
                    <a:pt x="17327" y="12161"/>
                    <a:pt x="22342" y="2587"/>
                    <a:pt x="19272" y="337"/>
                  </a:cubicBezTo>
                  <a:cubicBezTo>
                    <a:pt x="18963" y="108"/>
                    <a:pt x="18601" y="1"/>
                    <a:pt x="18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10;p64">
              <a:extLst>
                <a:ext uri="{FF2B5EF4-FFF2-40B4-BE49-F238E27FC236}">
                  <a16:creationId xmlns:a16="http://schemas.microsoft.com/office/drawing/2014/main" id="{FC42B59C-20B3-99FE-0079-BDE80A9C68D8}"/>
                </a:ext>
              </a:extLst>
            </p:cNvPr>
            <p:cNvSpPr/>
            <p:nvPr/>
          </p:nvSpPr>
          <p:spPr>
            <a:xfrm>
              <a:off x="-3156875" y="2100625"/>
              <a:ext cx="342750" cy="477150"/>
            </a:xfrm>
            <a:custGeom>
              <a:avLst/>
              <a:gdLst/>
              <a:ahLst/>
              <a:cxnLst/>
              <a:rect l="l" t="t" r="r" b="b"/>
              <a:pathLst>
                <a:path w="13710" h="19086" extrusionOk="0">
                  <a:moveTo>
                    <a:pt x="9849" y="0"/>
                  </a:moveTo>
                  <a:lnTo>
                    <a:pt x="9849" y="0"/>
                  </a:lnTo>
                  <a:cubicBezTo>
                    <a:pt x="4682" y="6292"/>
                    <a:pt x="1" y="15229"/>
                    <a:pt x="2281" y="17539"/>
                  </a:cubicBezTo>
                  <a:cubicBezTo>
                    <a:pt x="3405" y="18680"/>
                    <a:pt x="4573" y="19085"/>
                    <a:pt x="5664" y="19085"/>
                  </a:cubicBezTo>
                  <a:cubicBezTo>
                    <a:pt x="8319" y="19085"/>
                    <a:pt x="10518" y="16688"/>
                    <a:pt x="10518" y="16688"/>
                  </a:cubicBezTo>
                  <a:cubicBezTo>
                    <a:pt x="10518" y="16688"/>
                    <a:pt x="11977" y="14560"/>
                    <a:pt x="13709" y="11612"/>
                  </a:cubicBezTo>
                  <a:cubicBezTo>
                    <a:pt x="9788" y="9393"/>
                    <a:pt x="9424" y="4104"/>
                    <a:pt x="9849" y="0"/>
                  </a:cubicBezTo>
                  <a:close/>
                </a:path>
              </a:pathLst>
            </a:custGeom>
            <a:solidFill>
              <a:srgbClr val="0C343D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11;p64">
              <a:extLst>
                <a:ext uri="{FF2B5EF4-FFF2-40B4-BE49-F238E27FC236}">
                  <a16:creationId xmlns:a16="http://schemas.microsoft.com/office/drawing/2014/main" id="{5F3F02B7-80F4-E6D4-7E4D-66335CF08479}"/>
                </a:ext>
              </a:extLst>
            </p:cNvPr>
            <p:cNvSpPr/>
            <p:nvPr/>
          </p:nvSpPr>
          <p:spPr>
            <a:xfrm>
              <a:off x="-2004875" y="2443475"/>
              <a:ext cx="555525" cy="291225"/>
            </a:xfrm>
            <a:custGeom>
              <a:avLst/>
              <a:gdLst/>
              <a:ahLst/>
              <a:cxnLst/>
              <a:rect l="l" t="t" r="r" b="b"/>
              <a:pathLst>
                <a:path w="22221" h="11649" extrusionOk="0">
                  <a:moveTo>
                    <a:pt x="17765" y="1"/>
                  </a:moveTo>
                  <a:cubicBezTo>
                    <a:pt x="17422" y="1"/>
                    <a:pt x="17037" y="96"/>
                    <a:pt x="16597" y="299"/>
                  </a:cubicBezTo>
                  <a:cubicBezTo>
                    <a:pt x="14572" y="1225"/>
                    <a:pt x="12451" y="1823"/>
                    <a:pt x="10342" y="1823"/>
                  </a:cubicBezTo>
                  <a:cubicBezTo>
                    <a:pt x="8715" y="1823"/>
                    <a:pt x="7095" y="1467"/>
                    <a:pt x="5533" y="633"/>
                  </a:cubicBezTo>
                  <a:cubicBezTo>
                    <a:pt x="5084" y="390"/>
                    <a:pt x="4707" y="276"/>
                    <a:pt x="4376" y="276"/>
                  </a:cubicBezTo>
                  <a:cubicBezTo>
                    <a:pt x="3632" y="276"/>
                    <a:pt x="3122" y="851"/>
                    <a:pt x="2554" y="1819"/>
                  </a:cubicBezTo>
                  <a:cubicBezTo>
                    <a:pt x="1946" y="2852"/>
                    <a:pt x="913" y="4281"/>
                    <a:pt x="639" y="5618"/>
                  </a:cubicBezTo>
                  <a:cubicBezTo>
                    <a:pt x="274" y="7624"/>
                    <a:pt x="1" y="8475"/>
                    <a:pt x="2281" y="9569"/>
                  </a:cubicBezTo>
                  <a:cubicBezTo>
                    <a:pt x="5231" y="11017"/>
                    <a:pt x="7770" y="11649"/>
                    <a:pt x="10270" y="11649"/>
                  </a:cubicBezTo>
                  <a:cubicBezTo>
                    <a:pt x="13334" y="11649"/>
                    <a:pt x="16339" y="10700"/>
                    <a:pt x="19971" y="9144"/>
                  </a:cubicBezTo>
                  <a:cubicBezTo>
                    <a:pt x="22220" y="8171"/>
                    <a:pt x="21916" y="7320"/>
                    <a:pt x="21582" y="5405"/>
                  </a:cubicBezTo>
                  <a:cubicBezTo>
                    <a:pt x="21308" y="4068"/>
                    <a:pt x="20396" y="2578"/>
                    <a:pt x="19788" y="1545"/>
                  </a:cubicBezTo>
                  <a:cubicBezTo>
                    <a:pt x="19206" y="574"/>
                    <a:pt x="18607" y="1"/>
                    <a:pt x="177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12;p64">
              <a:extLst>
                <a:ext uri="{FF2B5EF4-FFF2-40B4-BE49-F238E27FC236}">
                  <a16:creationId xmlns:a16="http://schemas.microsoft.com/office/drawing/2014/main" id="{FAC6C33E-E608-6B93-8E4F-CC631F8D3F8B}"/>
                </a:ext>
              </a:extLst>
            </p:cNvPr>
            <p:cNvSpPr/>
            <p:nvPr/>
          </p:nvSpPr>
          <p:spPr>
            <a:xfrm>
              <a:off x="-2348325" y="2009425"/>
              <a:ext cx="127675" cy="281200"/>
            </a:xfrm>
            <a:custGeom>
              <a:avLst/>
              <a:gdLst/>
              <a:ahLst/>
              <a:cxnLst/>
              <a:rect l="l" t="t" r="r" b="b"/>
              <a:pathLst>
                <a:path w="5107" h="11248" extrusionOk="0">
                  <a:moveTo>
                    <a:pt x="2310" y="1"/>
                  </a:moveTo>
                  <a:cubicBezTo>
                    <a:pt x="1064" y="1"/>
                    <a:pt x="0" y="1034"/>
                    <a:pt x="0" y="2311"/>
                  </a:cubicBezTo>
                  <a:lnTo>
                    <a:pt x="0" y="8937"/>
                  </a:lnTo>
                  <a:cubicBezTo>
                    <a:pt x="0" y="10183"/>
                    <a:pt x="1003" y="11247"/>
                    <a:pt x="2310" y="11247"/>
                  </a:cubicBezTo>
                  <a:lnTo>
                    <a:pt x="5106" y="11247"/>
                  </a:lnTo>
                  <a:lnTo>
                    <a:pt x="5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13;p64">
              <a:extLst>
                <a:ext uri="{FF2B5EF4-FFF2-40B4-BE49-F238E27FC236}">
                  <a16:creationId xmlns:a16="http://schemas.microsoft.com/office/drawing/2014/main" id="{6B6B279A-9B2B-8504-558A-B6BCB2BD104A}"/>
                </a:ext>
              </a:extLst>
            </p:cNvPr>
            <p:cNvSpPr/>
            <p:nvPr/>
          </p:nvSpPr>
          <p:spPr>
            <a:xfrm>
              <a:off x="-2285275" y="1767025"/>
              <a:ext cx="1096550" cy="794125"/>
            </a:xfrm>
            <a:custGeom>
              <a:avLst/>
              <a:gdLst/>
              <a:ahLst/>
              <a:cxnLst/>
              <a:rect l="l" t="t" r="r" b="b"/>
              <a:pathLst>
                <a:path w="43862" h="31765" extrusionOk="0">
                  <a:moveTo>
                    <a:pt x="22101" y="0"/>
                  </a:moveTo>
                  <a:cubicBezTo>
                    <a:pt x="22050" y="0"/>
                    <a:pt x="21998" y="0"/>
                    <a:pt x="21947" y="1"/>
                  </a:cubicBezTo>
                  <a:cubicBezTo>
                    <a:pt x="20336" y="1"/>
                    <a:pt x="18785" y="122"/>
                    <a:pt x="17296" y="335"/>
                  </a:cubicBezTo>
                  <a:cubicBezTo>
                    <a:pt x="7417" y="1916"/>
                    <a:pt x="1" y="8238"/>
                    <a:pt x="1" y="15898"/>
                  </a:cubicBezTo>
                  <a:cubicBezTo>
                    <a:pt x="1" y="24652"/>
                    <a:pt x="9819" y="31764"/>
                    <a:pt x="21947" y="31764"/>
                  </a:cubicBezTo>
                  <a:cubicBezTo>
                    <a:pt x="25837" y="31764"/>
                    <a:pt x="29545" y="31004"/>
                    <a:pt x="32676" y="29728"/>
                  </a:cubicBezTo>
                  <a:cubicBezTo>
                    <a:pt x="39333" y="26992"/>
                    <a:pt x="43862" y="21825"/>
                    <a:pt x="43862" y="15837"/>
                  </a:cubicBezTo>
                  <a:cubicBezTo>
                    <a:pt x="43862" y="7060"/>
                    <a:pt x="34128" y="0"/>
                    <a:pt x="22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14;p64">
              <a:extLst>
                <a:ext uri="{FF2B5EF4-FFF2-40B4-BE49-F238E27FC236}">
                  <a16:creationId xmlns:a16="http://schemas.microsoft.com/office/drawing/2014/main" id="{315A197E-49CB-4B2A-E54F-B8950713EDAF}"/>
                </a:ext>
              </a:extLst>
            </p:cNvPr>
            <p:cNvSpPr/>
            <p:nvPr/>
          </p:nvSpPr>
          <p:spPr>
            <a:xfrm>
              <a:off x="-2285275" y="1774625"/>
              <a:ext cx="816925" cy="785750"/>
            </a:xfrm>
            <a:custGeom>
              <a:avLst/>
              <a:gdLst/>
              <a:ahLst/>
              <a:cxnLst/>
              <a:rect l="l" t="t" r="r" b="b"/>
              <a:pathLst>
                <a:path w="32677" h="31430" extrusionOk="0">
                  <a:moveTo>
                    <a:pt x="17296" y="1"/>
                  </a:moveTo>
                  <a:cubicBezTo>
                    <a:pt x="7417" y="1551"/>
                    <a:pt x="1" y="7904"/>
                    <a:pt x="1" y="15533"/>
                  </a:cubicBezTo>
                  <a:cubicBezTo>
                    <a:pt x="1" y="24317"/>
                    <a:pt x="9819" y="31430"/>
                    <a:pt x="21947" y="31430"/>
                  </a:cubicBezTo>
                  <a:cubicBezTo>
                    <a:pt x="25837" y="31430"/>
                    <a:pt x="29545" y="30670"/>
                    <a:pt x="32676" y="29363"/>
                  </a:cubicBezTo>
                  <a:cubicBezTo>
                    <a:pt x="22159" y="24560"/>
                    <a:pt x="18512" y="8542"/>
                    <a:pt x="17296" y="1"/>
                  </a:cubicBezTo>
                  <a:close/>
                </a:path>
              </a:pathLst>
            </a:custGeom>
            <a:solidFill>
              <a:srgbClr val="134F5C">
                <a:alpha val="503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15;p64">
              <a:extLst>
                <a:ext uri="{FF2B5EF4-FFF2-40B4-BE49-F238E27FC236}">
                  <a16:creationId xmlns:a16="http://schemas.microsoft.com/office/drawing/2014/main" id="{3C66ABE0-BEE7-1880-AEF6-72C4ADCB3554}"/>
                </a:ext>
              </a:extLst>
            </p:cNvPr>
            <p:cNvSpPr/>
            <p:nvPr/>
          </p:nvSpPr>
          <p:spPr>
            <a:xfrm>
              <a:off x="-1962300" y="1583150"/>
              <a:ext cx="225700" cy="225700"/>
            </a:xfrm>
            <a:custGeom>
              <a:avLst/>
              <a:gdLst/>
              <a:ahLst/>
              <a:cxnLst/>
              <a:rect l="l" t="t" r="r" b="b"/>
              <a:pathLst>
                <a:path w="9028" h="9028" fill="none" extrusionOk="0">
                  <a:moveTo>
                    <a:pt x="9028" y="9027"/>
                  </a:moveTo>
                  <a:cubicBezTo>
                    <a:pt x="9028" y="9027"/>
                    <a:pt x="8876" y="0"/>
                    <a:pt x="0" y="0"/>
                  </a:cubicBezTo>
                </a:path>
              </a:pathLst>
            </a:custGeom>
            <a:solidFill>
              <a:schemeClr val="accent1"/>
            </a:solidFill>
            <a:ln w="19000" cap="rnd" cmpd="sng">
              <a:solidFill>
                <a:schemeClr val="l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16;p64">
              <a:extLst>
                <a:ext uri="{FF2B5EF4-FFF2-40B4-BE49-F238E27FC236}">
                  <a16:creationId xmlns:a16="http://schemas.microsoft.com/office/drawing/2014/main" id="{A3EA28CC-2E06-4B62-3AC2-CB6947B53E19}"/>
                </a:ext>
              </a:extLst>
            </p:cNvPr>
            <p:cNvSpPr/>
            <p:nvPr/>
          </p:nvSpPr>
          <p:spPr>
            <a:xfrm>
              <a:off x="-2006375" y="1538300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extrusionOk="0">
                  <a:moveTo>
                    <a:pt x="1763" y="1"/>
                  </a:moveTo>
                  <a:cubicBezTo>
                    <a:pt x="790" y="1"/>
                    <a:pt x="0" y="791"/>
                    <a:pt x="0" y="1794"/>
                  </a:cubicBezTo>
                  <a:cubicBezTo>
                    <a:pt x="0" y="2767"/>
                    <a:pt x="790" y="3557"/>
                    <a:pt x="1763" y="3557"/>
                  </a:cubicBezTo>
                  <a:cubicBezTo>
                    <a:pt x="2766" y="3557"/>
                    <a:pt x="3556" y="2767"/>
                    <a:pt x="3556" y="1794"/>
                  </a:cubicBezTo>
                  <a:cubicBezTo>
                    <a:pt x="3556" y="791"/>
                    <a:pt x="2766" y="1"/>
                    <a:pt x="17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17;p64">
              <a:extLst>
                <a:ext uri="{FF2B5EF4-FFF2-40B4-BE49-F238E27FC236}">
                  <a16:creationId xmlns:a16="http://schemas.microsoft.com/office/drawing/2014/main" id="{FFFDAE56-57DC-2955-9EF8-B3B5C65B4D79}"/>
                </a:ext>
              </a:extLst>
            </p:cNvPr>
            <p:cNvSpPr/>
            <p:nvPr/>
          </p:nvSpPr>
          <p:spPr>
            <a:xfrm>
              <a:off x="-1253325" y="2008675"/>
              <a:ext cx="129200" cy="281950"/>
            </a:xfrm>
            <a:custGeom>
              <a:avLst/>
              <a:gdLst/>
              <a:ahLst/>
              <a:cxnLst/>
              <a:rect l="l" t="t" r="r" b="b"/>
              <a:pathLst>
                <a:path w="5168" h="11278" extrusionOk="0">
                  <a:moveTo>
                    <a:pt x="0" y="1"/>
                  </a:moveTo>
                  <a:lnTo>
                    <a:pt x="0" y="11277"/>
                  </a:lnTo>
                  <a:lnTo>
                    <a:pt x="3009" y="11277"/>
                  </a:lnTo>
                  <a:cubicBezTo>
                    <a:pt x="4164" y="11277"/>
                    <a:pt x="5167" y="10335"/>
                    <a:pt x="5167" y="9119"/>
                  </a:cubicBezTo>
                  <a:lnTo>
                    <a:pt x="5167" y="2159"/>
                  </a:lnTo>
                  <a:cubicBezTo>
                    <a:pt x="5167" y="943"/>
                    <a:pt x="4164" y="1"/>
                    <a:pt x="3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18;p64">
              <a:extLst>
                <a:ext uri="{FF2B5EF4-FFF2-40B4-BE49-F238E27FC236}">
                  <a16:creationId xmlns:a16="http://schemas.microsoft.com/office/drawing/2014/main" id="{E2817FD3-B2EE-4D9A-D60F-2ACB077D40E6}"/>
                </a:ext>
              </a:extLst>
            </p:cNvPr>
            <p:cNvSpPr/>
            <p:nvPr/>
          </p:nvSpPr>
          <p:spPr>
            <a:xfrm>
              <a:off x="-2083900" y="2115050"/>
              <a:ext cx="671025" cy="84375"/>
            </a:xfrm>
            <a:custGeom>
              <a:avLst/>
              <a:gdLst/>
              <a:ahLst/>
              <a:cxnLst/>
              <a:rect l="l" t="t" r="r" b="b"/>
              <a:pathLst>
                <a:path w="26841" h="3375" fill="none" extrusionOk="0">
                  <a:moveTo>
                    <a:pt x="1" y="943"/>
                  </a:moveTo>
                  <a:cubicBezTo>
                    <a:pt x="1" y="943"/>
                    <a:pt x="4712" y="3375"/>
                    <a:pt x="13831" y="3375"/>
                  </a:cubicBezTo>
                  <a:cubicBezTo>
                    <a:pt x="22949" y="3375"/>
                    <a:pt x="26840" y="1"/>
                    <a:pt x="26840" y="1"/>
                  </a:cubicBezTo>
                </a:path>
              </a:pathLst>
            </a:custGeom>
            <a:solidFill>
              <a:schemeClr val="lt2"/>
            </a:solidFill>
            <a:ln w="265950" cap="rnd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19;p64">
              <a:extLst>
                <a:ext uri="{FF2B5EF4-FFF2-40B4-BE49-F238E27FC236}">
                  <a16:creationId xmlns:a16="http://schemas.microsoft.com/office/drawing/2014/main" id="{5372E1A0-C2FB-B5A8-19E9-6FECB1293291}"/>
                </a:ext>
              </a:extLst>
            </p:cNvPr>
            <p:cNvSpPr/>
            <p:nvPr/>
          </p:nvSpPr>
          <p:spPr>
            <a:xfrm>
              <a:off x="-2013225" y="2126450"/>
              <a:ext cx="145925" cy="72975"/>
            </a:xfrm>
            <a:custGeom>
              <a:avLst/>
              <a:gdLst/>
              <a:ahLst/>
              <a:cxnLst/>
              <a:rect l="l" t="t" r="r" b="b"/>
              <a:pathLst>
                <a:path w="5837" h="2919" fill="none" extrusionOk="0">
                  <a:moveTo>
                    <a:pt x="1" y="2919"/>
                  </a:moveTo>
                  <a:cubicBezTo>
                    <a:pt x="1" y="1308"/>
                    <a:pt x="1277" y="1"/>
                    <a:pt x="2919" y="1"/>
                  </a:cubicBezTo>
                  <a:cubicBezTo>
                    <a:pt x="4529" y="1"/>
                    <a:pt x="5836" y="1277"/>
                    <a:pt x="5836" y="2919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1820;p64">
              <a:extLst>
                <a:ext uri="{FF2B5EF4-FFF2-40B4-BE49-F238E27FC236}">
                  <a16:creationId xmlns:a16="http://schemas.microsoft.com/office/drawing/2014/main" id="{209844EC-F42D-CD7D-E0CF-0D0C2487337A}"/>
                </a:ext>
              </a:extLst>
            </p:cNvPr>
            <p:cNvSpPr/>
            <p:nvPr/>
          </p:nvSpPr>
          <p:spPr>
            <a:xfrm>
              <a:off x="-1657600" y="2131025"/>
              <a:ext cx="146700" cy="72975"/>
            </a:xfrm>
            <a:custGeom>
              <a:avLst/>
              <a:gdLst/>
              <a:ahLst/>
              <a:cxnLst/>
              <a:rect l="l" t="t" r="r" b="b"/>
              <a:pathLst>
                <a:path w="5868" h="2919" fill="none" extrusionOk="0">
                  <a:moveTo>
                    <a:pt x="1" y="2918"/>
                  </a:moveTo>
                  <a:cubicBezTo>
                    <a:pt x="1" y="1338"/>
                    <a:pt x="1308" y="0"/>
                    <a:pt x="2949" y="0"/>
                  </a:cubicBezTo>
                  <a:cubicBezTo>
                    <a:pt x="4590" y="0"/>
                    <a:pt x="5867" y="1277"/>
                    <a:pt x="5867" y="2918"/>
                  </a:cubicBezTo>
                </a:path>
              </a:pathLst>
            </a:custGeom>
            <a:noFill/>
            <a:ln w="19000" cap="rnd" cmpd="sng">
              <a:solidFill>
                <a:schemeClr val="accent2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3" name="Google Shape;1224;p61">
            <a:extLst>
              <a:ext uri="{FF2B5EF4-FFF2-40B4-BE49-F238E27FC236}">
                <a16:creationId xmlns:a16="http://schemas.microsoft.com/office/drawing/2014/main" id="{4E799692-85FA-CF9F-DE70-682B0ABD0B24}"/>
              </a:ext>
            </a:extLst>
          </p:cNvPr>
          <p:cNvCxnSpPr>
            <a:cxnSpLocks/>
          </p:cNvCxnSpPr>
          <p:nvPr/>
        </p:nvCxnSpPr>
        <p:spPr>
          <a:xfrm rot="-5400000" flipH="1">
            <a:off x="-23476" y="65579"/>
            <a:ext cx="1721100" cy="1173300"/>
          </a:xfrm>
          <a:prstGeom prst="bentConnector3">
            <a:avLst>
              <a:gd name="adj1" fmla="val 8187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14" name="Google Shape;1225;p61">
            <a:extLst>
              <a:ext uri="{FF2B5EF4-FFF2-40B4-BE49-F238E27FC236}">
                <a16:creationId xmlns:a16="http://schemas.microsoft.com/office/drawing/2014/main" id="{032A3172-5621-ABDD-366D-917E3688E4F3}"/>
              </a:ext>
            </a:extLst>
          </p:cNvPr>
          <p:cNvCxnSpPr/>
          <p:nvPr/>
        </p:nvCxnSpPr>
        <p:spPr>
          <a:xfrm flipH="1">
            <a:off x="-32492" y="4442926"/>
            <a:ext cx="4362600" cy="88800"/>
          </a:xfrm>
          <a:prstGeom prst="bentConnector4">
            <a:avLst>
              <a:gd name="adj1" fmla="val 43686"/>
              <a:gd name="adj2" fmla="val 368159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854911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lectronic Shop Social Media Strategy by Slidesgo">
  <a:themeElements>
    <a:clrScheme name="Simple Light">
      <a:dk1>
        <a:srgbClr val="FFFFFF"/>
      </a:dk1>
      <a:lt1>
        <a:srgbClr val="103269"/>
      </a:lt1>
      <a:dk2>
        <a:srgbClr val="4987E8"/>
      </a:dk2>
      <a:lt2>
        <a:srgbClr val="081D3F"/>
      </a:lt2>
      <a:accent1>
        <a:srgbClr val="65696B"/>
      </a:accent1>
      <a:accent2>
        <a:srgbClr val="BCBEC0"/>
      </a:accent2>
      <a:accent3>
        <a:srgbClr val="D1D3D4"/>
      </a:accent3>
      <a:accent4>
        <a:srgbClr val="E6E7E8"/>
      </a:accent4>
      <a:accent5>
        <a:srgbClr val="F1F2F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8BD888CF63E46ABD82FBBF96E41DC" ma:contentTypeVersion="8" ma:contentTypeDescription="Create a new document." ma:contentTypeScope="" ma:versionID="20009e19019ebaaf2facb604834848c8">
  <xsd:schema xmlns:xsd="http://www.w3.org/2001/XMLSchema" xmlns:xs="http://www.w3.org/2001/XMLSchema" xmlns:p="http://schemas.microsoft.com/office/2006/metadata/properties" xmlns:ns2="f8e34c08-0551-4c5c-a260-59439d7e05e6" targetNamespace="http://schemas.microsoft.com/office/2006/metadata/properties" ma:root="true" ma:fieldsID="562fe939b1f3280b1bd3fdf25ac0a806" ns2:_="">
    <xsd:import namespace="f8e34c08-0551-4c5c-a260-59439d7e05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34c08-0551-4c5c-a260-59439d7e05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98EB9A-D694-44F0-90B0-FE5E9AEA2928}">
  <ds:schemaRefs>
    <ds:schemaRef ds:uri="f8e34c08-0551-4c5c-a260-59439d7e05e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C23DB04-3D5B-4D98-97C5-1D27E120E708}">
  <ds:schemaRefs>
    <ds:schemaRef ds:uri="f8e34c08-0551-4c5c-a260-59439d7e05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F39567E-9114-4A10-A117-1352022ABD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39</Slides>
  <Notes>36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Electronic Shop Social Media Strategy by Slidesgo</vt:lpstr>
      <vt:lpstr>Electronic Store Website</vt:lpstr>
      <vt:lpstr>PowerPoint Presentation</vt:lpstr>
      <vt:lpstr>H2T</vt:lpstr>
      <vt:lpstr>01</vt:lpstr>
      <vt:lpstr>User, problem and solution</vt:lpstr>
      <vt:lpstr>Target users</vt:lpstr>
      <vt:lpstr>Stakeholders</vt:lpstr>
      <vt:lpstr>Problem</vt:lpstr>
      <vt:lpstr>Solution</vt:lpstr>
      <vt:lpstr>Interview, survey analysis</vt:lpstr>
      <vt:lpstr>Needs assessment</vt:lpstr>
      <vt:lpstr>Concept Video</vt:lpstr>
      <vt:lpstr>What we will take away</vt:lpstr>
      <vt:lpstr>What we will enhance</vt:lpstr>
      <vt:lpstr>Storyboard</vt:lpstr>
      <vt:lpstr>PowerPoint Presentation</vt:lpstr>
      <vt:lpstr>PowerPoint Presentation</vt:lpstr>
      <vt:lpstr>PowerPoint Presentation</vt:lpstr>
      <vt:lpstr>Low-fi prototypes</vt:lpstr>
      <vt:lpstr>3.1. Mobile App</vt:lpstr>
      <vt:lpstr>3.2. Smart/AR Glasses</vt:lpstr>
      <vt:lpstr>3.3. Smart Watch</vt:lpstr>
      <vt:lpstr>FINAL SELECTIONS</vt:lpstr>
      <vt:lpstr>Low-Fi prototype constructions</vt:lpstr>
      <vt:lpstr>Simple: Chatbot  </vt:lpstr>
      <vt:lpstr>Moderate: View product</vt:lpstr>
      <vt:lpstr>Complex: Purchase product</vt:lpstr>
      <vt:lpstr>Prototype Participants</vt:lpstr>
      <vt:lpstr>Testing results</vt:lpstr>
      <vt:lpstr>Possible UI Change</vt:lpstr>
      <vt:lpstr>Summary</vt:lpstr>
      <vt:lpstr>Med-Fi Prototyping</vt:lpstr>
      <vt:lpstr>3 main adjustments</vt:lpstr>
      <vt:lpstr>Med-Fi prototype constructions</vt:lpstr>
      <vt:lpstr>Med-Fi prototype constructions</vt:lpstr>
      <vt:lpstr>Simple: Chatbot  </vt:lpstr>
      <vt:lpstr>Moderate: View product</vt:lpstr>
      <vt:lpstr>Complex: Purchase product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2</cp:revision>
  <dcterms:modified xsi:type="dcterms:W3CDTF">2024-12-30T07:02:19Z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0x0101002218BD888CF63E46ABD82FBBF96E41DC</vt:lpwstr>
  </property>
</Properties>
</file>